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theme/themeOverride1.xml" ContentType="application/vnd.openxmlformats-officedocument.themeOverride+xml"/>
  <Override PartName="/ppt/notesSlides/notesSlide2.xml" ContentType="application/vnd.openxmlformats-officedocument.presentationml.notesSlide+xml"/>
  <Override PartName="/ppt/theme/themeOverride2.xml" ContentType="application/vnd.openxmlformats-officedocument.themeOverride+xml"/>
  <Override PartName="/ppt/notesSlides/notesSlide3.xml" ContentType="application/vnd.openxmlformats-officedocument.presentationml.notesSlide+xml"/>
  <Override PartName="/ppt/theme/themeOverride3.xml" ContentType="application/vnd.openxmlformats-officedocument.themeOverride+xml"/>
  <Override PartName="/ppt/theme/themeOverride4.xml" ContentType="application/vnd.openxmlformats-officedocument.themeOverr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theme/themeOverride5.xml" ContentType="application/vnd.openxmlformats-officedocument.themeOverride+xml"/>
  <Override PartName="/ppt/notesSlides/notesSlide6.xml" ContentType="application/vnd.openxmlformats-officedocument.presentationml.notesSlide+xml"/>
  <Override PartName="/ppt/theme/themeOverride6.xml" ContentType="application/vnd.openxmlformats-officedocument.themeOverr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notesMasterIdLst>
    <p:notesMasterId r:id="rId14"/>
  </p:notesMasterIdLst>
  <p:sldIdLst>
    <p:sldId id="259" r:id="rId5"/>
    <p:sldId id="260" r:id="rId6"/>
    <p:sldId id="262" r:id="rId7"/>
    <p:sldId id="261" r:id="rId8"/>
    <p:sldId id="270" r:id="rId9"/>
    <p:sldId id="264" r:id="rId10"/>
    <p:sldId id="257" r:id="rId11"/>
    <p:sldId id="273" r:id="rId12"/>
    <p:sldId id="269" r:id="rId1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4CC0A615-6622-EE2B-92EC-AB9B95688BC0}" name="Sam Ware (DFFH)" initials="SW(" userId="S::Sam.Ware@familysafety.vic.gov.au::5b380abf-d422-4595-aa6a-2fa8c15ac60a" providerId="AD"/>
  <p188:author id="{25E4D2BB-F4A2-39DA-FD85-BD1BC59E1622}" name="Ange O'Brien (DFFH)" initials="AO(" userId="S::Ange.OBrien@familysafety.vic.gov.au::a8e29efa-834b-4508-b7a8-35fd6fcc3bf2" providerId="AD"/>
  <p188:author id="{1F3F64BC-CD98-3013-9AFF-A44C11A4F7C2}" name="Deborah McCormick (DFFH)" initials="D(" userId="S::deborah.mccormick@familysafety.vic.gov.au::c6baee85-4458-406f-8e9f-a98d6b757403" providerId="AD"/>
  <p188:author id="{F1E991FB-3232-876F-158C-7D0EA29AD30A}" name="Jenni Richardson (DFFH)" initials="J(" userId="S::jenni.richardson@familysafety.vic.gov.au::b55badf8-823b-4ce8-81c2-b534614ef65e" providerId="AD"/>
</p188: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BD227B1-187C-A1CC-F5B9-48B7616E9F03}" v="10" dt="2023-07-20T01:53:33.935"/>
    <p1510:client id="{98DB556D-9923-4669-8294-01A6C777E381}" v="68" dt="2023-07-20T00:37:43.356"/>
    <p1510:client id="{B9BB57E7-947E-4FB3-98E4-AEFF8D9183AB}" v="11" dt="2023-07-20T03:53:31.939"/>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912C8C85-51F0-491E-9774-3900AFEF0FD7}" styleName="Light Style 2 - Accent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5A111915-BE36-4E01-A7E5-04B1672EAD32}" styleName="Light Style 2 - Accent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81" d="100"/>
          <a:sy n="81" d="100"/>
        </p:scale>
        <p:origin x="77" y="62"/>
      </p:cViewPr>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tableStyles" Target="tableStyles.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viewProps" Target="viewProps.xml"/><Relationship Id="rId20" Type="http://schemas.microsoft.com/office/2018/10/relationships/authors" Target="author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presProps" Target="presProps.xml"/><Relationship Id="rId10" Type="http://schemas.openxmlformats.org/officeDocument/2006/relationships/slide" Target="slides/slide6.xml"/><Relationship Id="rId19" Type="http://schemas.microsoft.com/office/2015/10/relationships/revisionInfo" Target="revisionInfo.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AU"/>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FE96F64-22BA-499D-8EA8-82F56E6C03A7}" type="datetimeFigureOut">
              <a:rPr lang="en-AU" smtClean="0"/>
              <a:t>29/02/2024</a:t>
            </a:fld>
            <a:endParaRPr lang="en-AU"/>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AU"/>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AU"/>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8050407-799A-4980-A916-F814D71CB32B}" type="slidenum">
              <a:rPr lang="en-AU" smtClean="0"/>
              <a:t>‹#›</a:t>
            </a:fld>
            <a:endParaRPr lang="en-AU"/>
          </a:p>
        </p:txBody>
      </p:sp>
    </p:spTree>
    <p:extLst>
      <p:ext uri="{BB962C8B-B14F-4D97-AF65-F5344CB8AC3E}">
        <p14:creationId xmlns:p14="http://schemas.microsoft.com/office/powerpoint/2010/main" val="364626406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Slide Image Placeholder 1">
            <a:extLst>
              <a:ext uri="{FF2B5EF4-FFF2-40B4-BE49-F238E27FC236}">
                <a16:creationId xmlns:a16="http://schemas.microsoft.com/office/drawing/2014/main" id="{4824898C-38A1-473A-AC01-3163C1F5A257}"/>
              </a:ext>
            </a:extLst>
          </p:cNvPr>
          <p:cNvSpPr>
            <a:spLocks noGrp="1" noRot="1" noChangeAspect="1" noTextEdit="1"/>
          </p:cNvSpPr>
          <p:nvPr>
            <p:ph type="sldImg"/>
          </p:nvPr>
        </p:nvSpPr>
        <p:spPr bwMode="auto">
          <a:xfrm>
            <a:off x="685800" y="1143000"/>
            <a:ext cx="5486400" cy="30861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7" name="Notes Placeholder 2">
            <a:extLst>
              <a:ext uri="{FF2B5EF4-FFF2-40B4-BE49-F238E27FC236}">
                <a16:creationId xmlns:a16="http://schemas.microsoft.com/office/drawing/2014/main" id="{07531E3E-FC34-4479-91AF-55883669E7E9}"/>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6148" name="Slide Number Placeholder 3">
            <a:extLst>
              <a:ext uri="{FF2B5EF4-FFF2-40B4-BE49-F238E27FC236}">
                <a16:creationId xmlns:a16="http://schemas.microsoft.com/office/drawing/2014/main" id="{0338D336-53AD-4A43-8AE8-31B95910152A}"/>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marL="0" marR="0" lvl="0" indent="0" algn="r" defTabSz="457200" rtl="0" eaLnBrk="0" fontAlgn="base" latinLnBrk="0" hangingPunct="0">
              <a:lnSpc>
                <a:spcPct val="100000"/>
              </a:lnSpc>
              <a:spcBef>
                <a:spcPct val="0"/>
              </a:spcBef>
              <a:spcAft>
                <a:spcPct val="0"/>
              </a:spcAft>
              <a:buClrTx/>
              <a:buSzTx/>
              <a:buFontTx/>
              <a:buNone/>
              <a:tabLst/>
              <a:defRPr/>
            </a:pPr>
            <a:fld id="{C5DBCFDE-DC92-4BC0-B454-397A23783186}" type="slidenum">
              <a:rPr kumimoji="0" lang="en-AU" altLang="en-US" sz="1200" b="0" i="0" u="none" strike="noStrike" kern="1200" cap="none" spc="0" normalizeH="0" baseline="0" noProof="0" smtClean="0">
                <a:ln>
                  <a:noFill/>
                </a:ln>
                <a:solidFill>
                  <a:prstClr val="black"/>
                </a:solidFill>
                <a:effectLst/>
                <a:uLnTx/>
                <a:uFillTx/>
                <a:latin typeface="Arial" panose="020B0604020202020204" pitchFamily="34" charset="0"/>
                <a:ea typeface="ＭＳ Ｐゴシック" panose="020B0600070205080204" pitchFamily="34" charset="-128"/>
                <a:cs typeface="+mn-cs"/>
              </a:rPr>
              <a:pPr marL="0" marR="0" lvl="0" indent="0" algn="r" defTabSz="457200" rtl="0" eaLnBrk="0" fontAlgn="base" latinLnBrk="0" hangingPunct="0">
                <a:lnSpc>
                  <a:spcPct val="100000"/>
                </a:lnSpc>
                <a:spcBef>
                  <a:spcPct val="0"/>
                </a:spcBef>
                <a:spcAft>
                  <a:spcPct val="0"/>
                </a:spcAft>
                <a:buClrTx/>
                <a:buSzTx/>
                <a:buFontTx/>
                <a:buNone/>
                <a:tabLst/>
                <a:defRPr/>
              </a:pPr>
              <a:t>1</a:t>
            </a:fld>
            <a:endParaRPr kumimoji="0" lang="en-AU" altLang="en-US" sz="1200" b="0" i="0" u="none" strike="noStrike" kern="1200" cap="none" spc="0" normalizeH="0" baseline="0" noProof="0">
              <a:ln>
                <a:noFill/>
              </a:ln>
              <a:solidFill>
                <a:prstClr val="black"/>
              </a:solidFill>
              <a:effectLst/>
              <a:uLnTx/>
              <a:uFillTx/>
              <a:latin typeface="Arial" panose="020B0604020202020204" pitchFamily="34" charset="0"/>
              <a:ea typeface="ＭＳ Ｐゴシック" panose="020B0600070205080204" pitchFamily="34" charset="-128"/>
              <a:cs typeface="+mn-cs"/>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nSpc>
                <a:spcPts val="1350"/>
              </a:lnSpc>
              <a:spcAft>
                <a:spcPts val="600"/>
              </a:spcAft>
              <a:buFont typeface="Wingdings" panose="05000000000000000000" pitchFamily="2" charset="2"/>
              <a:buNone/>
            </a:pPr>
            <a:endParaRPr lang="en-AU" i="1">
              <a:effectLst/>
              <a:latin typeface="Cambria" panose="02040503050406030204" pitchFamily="18"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A8050407-799A-4980-A916-F814D71CB32B}" type="slidenum">
              <a:rPr lang="en-AU" smtClean="0"/>
              <a:t>2</a:t>
            </a:fld>
            <a:endParaRPr lang="en-AU"/>
          </a:p>
        </p:txBody>
      </p:sp>
    </p:spTree>
    <p:extLst>
      <p:ext uri="{BB962C8B-B14F-4D97-AF65-F5344CB8AC3E}">
        <p14:creationId xmlns:p14="http://schemas.microsoft.com/office/powerpoint/2010/main" val="84006348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b="1" dirty="0"/>
          </a:p>
        </p:txBody>
      </p:sp>
      <p:sp>
        <p:nvSpPr>
          <p:cNvPr id="4" name="Slide Number Placeholder 3"/>
          <p:cNvSpPr>
            <a:spLocks noGrp="1"/>
          </p:cNvSpPr>
          <p:nvPr>
            <p:ph type="sldNum" sz="quarter" idx="5"/>
          </p:nvPr>
        </p:nvSpPr>
        <p:spPr/>
        <p:txBody>
          <a:bodyPr/>
          <a:lstStyle/>
          <a:p>
            <a:fld id="{A8050407-799A-4980-A916-F814D71CB32B}" type="slidenum">
              <a:rPr lang="en-AU" smtClean="0"/>
              <a:t>4</a:t>
            </a:fld>
            <a:endParaRPr lang="en-AU"/>
          </a:p>
        </p:txBody>
      </p:sp>
    </p:spTree>
    <p:extLst>
      <p:ext uri="{BB962C8B-B14F-4D97-AF65-F5344CB8AC3E}">
        <p14:creationId xmlns:p14="http://schemas.microsoft.com/office/powerpoint/2010/main" val="251476139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A8050407-799A-4980-A916-F814D71CB32B}" type="slidenum">
              <a:rPr lang="en-AU" smtClean="0"/>
              <a:t>6</a:t>
            </a:fld>
            <a:endParaRPr lang="en-AU"/>
          </a:p>
        </p:txBody>
      </p:sp>
    </p:spTree>
    <p:extLst>
      <p:ext uri="{BB962C8B-B14F-4D97-AF65-F5344CB8AC3E}">
        <p14:creationId xmlns:p14="http://schemas.microsoft.com/office/powerpoint/2010/main" val="341089714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b="1" dirty="0"/>
          </a:p>
        </p:txBody>
      </p:sp>
      <p:sp>
        <p:nvSpPr>
          <p:cNvPr id="4" name="Slide Number Placeholder 3"/>
          <p:cNvSpPr>
            <a:spLocks noGrp="1"/>
          </p:cNvSpPr>
          <p:nvPr>
            <p:ph type="sldNum" sz="quarter" idx="5"/>
          </p:nvPr>
        </p:nvSpPr>
        <p:spPr/>
        <p:txBody>
          <a:bodyPr/>
          <a:lstStyle/>
          <a:p>
            <a:fld id="{A8050407-799A-4980-A916-F814D71CB32B}" type="slidenum">
              <a:rPr lang="en-AU" smtClean="0"/>
              <a:t>7</a:t>
            </a:fld>
            <a:endParaRPr lang="en-AU"/>
          </a:p>
        </p:txBody>
      </p:sp>
    </p:spTree>
    <p:extLst>
      <p:ext uri="{BB962C8B-B14F-4D97-AF65-F5344CB8AC3E}">
        <p14:creationId xmlns:p14="http://schemas.microsoft.com/office/powerpoint/2010/main" val="6511880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b="1" dirty="0"/>
          </a:p>
        </p:txBody>
      </p:sp>
      <p:sp>
        <p:nvSpPr>
          <p:cNvPr id="4" name="Slide Number Placeholder 3"/>
          <p:cNvSpPr>
            <a:spLocks noGrp="1"/>
          </p:cNvSpPr>
          <p:nvPr>
            <p:ph type="sldNum" sz="quarter" idx="5"/>
          </p:nvPr>
        </p:nvSpPr>
        <p:spPr/>
        <p:txBody>
          <a:bodyPr/>
          <a:lstStyle/>
          <a:p>
            <a:fld id="{A8050407-799A-4980-A916-F814D71CB32B}" type="slidenum">
              <a:rPr lang="en-AU" smtClean="0"/>
              <a:t>8</a:t>
            </a:fld>
            <a:endParaRPr lang="en-AU"/>
          </a:p>
        </p:txBody>
      </p:sp>
    </p:spTree>
    <p:extLst>
      <p:ext uri="{BB962C8B-B14F-4D97-AF65-F5344CB8AC3E}">
        <p14:creationId xmlns:p14="http://schemas.microsoft.com/office/powerpoint/2010/main" val="357402503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Main title yellow">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720000" y="1782930"/>
            <a:ext cx="7920000" cy="1637073"/>
          </a:xfrm>
        </p:spPr>
        <p:txBody>
          <a:bodyPr anchor="b" anchorCtr="0">
            <a:noAutofit/>
          </a:bodyPr>
          <a:lstStyle>
            <a:lvl1pPr algn="l">
              <a:defRPr sz="2400" baseline="0">
                <a:solidFill>
                  <a:schemeClr val="bg2"/>
                </a:solidFill>
              </a:defRPr>
            </a:lvl1pPr>
          </a:lstStyle>
          <a:p>
            <a:r>
              <a:rPr lang="en-AU" noProof="0"/>
              <a:t>Click to edit Master title style</a:t>
            </a:r>
          </a:p>
        </p:txBody>
      </p:sp>
      <p:sp>
        <p:nvSpPr>
          <p:cNvPr id="3" name="Subtitle 2"/>
          <p:cNvSpPr>
            <a:spLocks noGrp="1"/>
          </p:cNvSpPr>
          <p:nvPr>
            <p:ph type="subTitle" idx="1"/>
          </p:nvPr>
        </p:nvSpPr>
        <p:spPr>
          <a:xfrm>
            <a:off x="720000" y="3708001"/>
            <a:ext cx="7020000" cy="1613259"/>
          </a:xfrm>
        </p:spPr>
        <p:txBody>
          <a:bodyPr>
            <a:noAutofit/>
          </a:bodyPr>
          <a:lstStyle>
            <a:lvl1pPr marL="0" indent="0" algn="l">
              <a:buNone/>
              <a:defRPr sz="1650" b="0" baseline="0">
                <a:solidFill>
                  <a:schemeClr val="accent1"/>
                </a:solidFill>
                <a:latin typeface="Arial"/>
                <a:cs typeface="Aria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AU" noProof="0"/>
              <a:t>Click to edit Master subtitle style</a:t>
            </a:r>
          </a:p>
        </p:txBody>
      </p:sp>
    </p:spTree>
    <p:extLst>
      <p:ext uri="{BB962C8B-B14F-4D97-AF65-F5344CB8AC3E}">
        <p14:creationId xmlns:p14="http://schemas.microsoft.com/office/powerpoint/2010/main" val="296766957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Body with three photos">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0729E1-3909-4A1C-BF6B-79BF9012E8A5}"/>
              </a:ext>
            </a:extLst>
          </p:cNvPr>
          <p:cNvSpPr>
            <a:spLocks noGrp="1"/>
          </p:cNvSpPr>
          <p:nvPr>
            <p:ph type="title"/>
          </p:nvPr>
        </p:nvSpPr>
        <p:spPr/>
        <p:txBody>
          <a:bodyPr/>
          <a:lstStyle/>
          <a:p>
            <a:r>
              <a:rPr lang="en-GB"/>
              <a:t>Click to edit Master title style</a:t>
            </a:r>
            <a:endParaRPr lang="en-AU"/>
          </a:p>
        </p:txBody>
      </p:sp>
      <p:sp>
        <p:nvSpPr>
          <p:cNvPr id="6" name="Picture Placeholder 5">
            <a:extLst>
              <a:ext uri="{FF2B5EF4-FFF2-40B4-BE49-F238E27FC236}">
                <a16:creationId xmlns:a16="http://schemas.microsoft.com/office/drawing/2014/main" id="{66C59DDA-9908-4341-BDE4-643E1B026347}"/>
              </a:ext>
            </a:extLst>
          </p:cNvPr>
          <p:cNvSpPr>
            <a:spLocks noGrp="1"/>
          </p:cNvSpPr>
          <p:nvPr>
            <p:ph type="pic" sz="quarter" idx="14"/>
          </p:nvPr>
        </p:nvSpPr>
        <p:spPr>
          <a:xfrm>
            <a:off x="719667" y="1511300"/>
            <a:ext cx="1836000" cy="1378800"/>
          </a:xfrm>
        </p:spPr>
        <p:txBody>
          <a:bodyPr/>
          <a:lstStyle>
            <a:lvl1pPr>
              <a:defRPr sz="825">
                <a:solidFill>
                  <a:schemeClr val="tx1"/>
                </a:solidFill>
              </a:defRPr>
            </a:lvl1pPr>
          </a:lstStyle>
          <a:p>
            <a:r>
              <a:rPr lang="en-GB"/>
              <a:t>Click icon to add picture</a:t>
            </a:r>
            <a:endParaRPr lang="en-AU"/>
          </a:p>
        </p:txBody>
      </p:sp>
      <p:sp>
        <p:nvSpPr>
          <p:cNvPr id="8" name="Picture Placeholder 5">
            <a:extLst>
              <a:ext uri="{FF2B5EF4-FFF2-40B4-BE49-F238E27FC236}">
                <a16:creationId xmlns:a16="http://schemas.microsoft.com/office/drawing/2014/main" id="{ECB1D852-7107-4576-A60A-4673647F4D28}"/>
              </a:ext>
            </a:extLst>
          </p:cNvPr>
          <p:cNvSpPr>
            <a:spLocks noGrp="1"/>
          </p:cNvSpPr>
          <p:nvPr>
            <p:ph type="pic" sz="quarter" idx="15"/>
          </p:nvPr>
        </p:nvSpPr>
        <p:spPr>
          <a:xfrm>
            <a:off x="719133" y="3071900"/>
            <a:ext cx="1836000" cy="1378800"/>
          </a:xfrm>
        </p:spPr>
        <p:txBody>
          <a:bodyPr/>
          <a:lstStyle>
            <a:lvl1pPr>
              <a:defRPr sz="825">
                <a:solidFill>
                  <a:schemeClr val="tx1"/>
                </a:solidFill>
              </a:defRPr>
            </a:lvl1pPr>
          </a:lstStyle>
          <a:p>
            <a:r>
              <a:rPr lang="en-GB"/>
              <a:t>Click icon to add picture</a:t>
            </a:r>
            <a:endParaRPr lang="en-AU"/>
          </a:p>
        </p:txBody>
      </p:sp>
      <p:sp>
        <p:nvSpPr>
          <p:cNvPr id="9" name="Picture Placeholder 5">
            <a:extLst>
              <a:ext uri="{FF2B5EF4-FFF2-40B4-BE49-F238E27FC236}">
                <a16:creationId xmlns:a16="http://schemas.microsoft.com/office/drawing/2014/main" id="{BCAE2DA0-9D00-42C8-93B8-8941A8FD7E08}"/>
              </a:ext>
            </a:extLst>
          </p:cNvPr>
          <p:cNvSpPr>
            <a:spLocks noGrp="1"/>
          </p:cNvSpPr>
          <p:nvPr>
            <p:ph type="pic" sz="quarter" idx="16"/>
          </p:nvPr>
        </p:nvSpPr>
        <p:spPr>
          <a:xfrm>
            <a:off x="719133" y="4632500"/>
            <a:ext cx="1836000" cy="1378800"/>
          </a:xfrm>
        </p:spPr>
        <p:txBody>
          <a:bodyPr/>
          <a:lstStyle>
            <a:lvl1pPr>
              <a:defRPr sz="825">
                <a:solidFill>
                  <a:schemeClr val="tx1"/>
                </a:solidFill>
              </a:defRPr>
            </a:lvl1pPr>
          </a:lstStyle>
          <a:p>
            <a:r>
              <a:rPr lang="en-GB"/>
              <a:t>Click icon to add picture</a:t>
            </a:r>
            <a:endParaRPr lang="en-AU"/>
          </a:p>
        </p:txBody>
      </p:sp>
      <p:sp>
        <p:nvSpPr>
          <p:cNvPr id="7" name="Content Placeholder 6">
            <a:extLst>
              <a:ext uri="{FF2B5EF4-FFF2-40B4-BE49-F238E27FC236}">
                <a16:creationId xmlns:a16="http://schemas.microsoft.com/office/drawing/2014/main" id="{09022B2C-6C74-43CE-9882-CA93CCE95DC8}"/>
              </a:ext>
            </a:extLst>
          </p:cNvPr>
          <p:cNvSpPr>
            <a:spLocks noGrp="1"/>
          </p:cNvSpPr>
          <p:nvPr>
            <p:ph sz="quarter" idx="13"/>
          </p:nvPr>
        </p:nvSpPr>
        <p:spPr>
          <a:xfrm>
            <a:off x="2735667" y="1511300"/>
            <a:ext cx="8737200" cy="4500000"/>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AU"/>
          </a:p>
        </p:txBody>
      </p:sp>
      <p:sp>
        <p:nvSpPr>
          <p:cNvPr id="4" name="Footer Placeholder 3">
            <a:extLst>
              <a:ext uri="{FF2B5EF4-FFF2-40B4-BE49-F238E27FC236}">
                <a16:creationId xmlns:a16="http://schemas.microsoft.com/office/drawing/2014/main" id="{90D132C0-B3AA-41B9-9FA1-5CED851D0C6A}"/>
              </a:ext>
            </a:extLst>
          </p:cNvPr>
          <p:cNvSpPr>
            <a:spLocks noGrp="1"/>
          </p:cNvSpPr>
          <p:nvPr>
            <p:ph type="ftr" sz="quarter" idx="11"/>
          </p:nvPr>
        </p:nvSpPr>
        <p:spPr/>
        <p:txBody>
          <a:bodyPr/>
          <a:lstStyle>
            <a:lvl1pPr>
              <a:defRPr/>
            </a:lvl1pPr>
          </a:lstStyle>
          <a:p>
            <a:pPr>
              <a:defRPr/>
            </a:pPr>
            <a:r>
              <a:rPr lang="en-AU"/>
              <a:t>TRIM</a:t>
            </a:r>
          </a:p>
        </p:txBody>
      </p:sp>
      <p:sp>
        <p:nvSpPr>
          <p:cNvPr id="5" name="Slide Number Placeholder 4">
            <a:extLst>
              <a:ext uri="{FF2B5EF4-FFF2-40B4-BE49-F238E27FC236}">
                <a16:creationId xmlns:a16="http://schemas.microsoft.com/office/drawing/2014/main" id="{2D37699B-6B8B-4CDC-88CC-4C2642C5C108}"/>
              </a:ext>
            </a:extLst>
          </p:cNvPr>
          <p:cNvSpPr>
            <a:spLocks noGrp="1"/>
          </p:cNvSpPr>
          <p:nvPr>
            <p:ph type="sldNum" sz="quarter" idx="12"/>
          </p:nvPr>
        </p:nvSpPr>
        <p:spPr>
          <a:xfrm>
            <a:off x="10440000" y="6480000"/>
            <a:ext cx="648000" cy="378000"/>
          </a:xfrm>
        </p:spPr>
        <p:txBody>
          <a:bodyPr/>
          <a:lstStyle/>
          <a:p>
            <a:pPr>
              <a:defRPr/>
            </a:pPr>
            <a:fld id="{15AF9A56-2477-4E54-9B3A-54EF47468CB2}" type="slidenum">
              <a:rPr lang="en-AU" altLang="en-US" smtClean="0"/>
              <a:pPr>
                <a:defRPr/>
              </a:pPr>
              <a:t>‹#›</a:t>
            </a:fld>
            <a:endParaRPr lang="en-AU" altLang="en-US"/>
          </a:p>
        </p:txBody>
      </p:sp>
    </p:spTree>
    <p:extLst>
      <p:ext uri="{BB962C8B-B14F-4D97-AF65-F5344CB8AC3E}">
        <p14:creationId xmlns:p14="http://schemas.microsoft.com/office/powerpoint/2010/main" val="95193632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Body + banner">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0729E1-3909-4A1C-BF6B-79BF9012E8A5}"/>
              </a:ext>
            </a:extLst>
          </p:cNvPr>
          <p:cNvSpPr>
            <a:spLocks noGrp="1"/>
          </p:cNvSpPr>
          <p:nvPr>
            <p:ph type="title"/>
          </p:nvPr>
        </p:nvSpPr>
        <p:spPr/>
        <p:txBody>
          <a:bodyPr/>
          <a:lstStyle/>
          <a:p>
            <a:r>
              <a:rPr lang="en-AU" noProof="0"/>
              <a:t>Click to edit Master title style</a:t>
            </a:r>
          </a:p>
        </p:txBody>
      </p:sp>
      <p:sp>
        <p:nvSpPr>
          <p:cNvPr id="7" name="Content Placeholder 6">
            <a:extLst>
              <a:ext uri="{FF2B5EF4-FFF2-40B4-BE49-F238E27FC236}">
                <a16:creationId xmlns:a16="http://schemas.microsoft.com/office/drawing/2014/main" id="{09022B2C-6C74-43CE-9882-CA93CCE95DC8}"/>
              </a:ext>
            </a:extLst>
          </p:cNvPr>
          <p:cNvSpPr>
            <a:spLocks noGrp="1"/>
          </p:cNvSpPr>
          <p:nvPr>
            <p:ph sz="quarter" idx="13"/>
          </p:nvPr>
        </p:nvSpPr>
        <p:spPr>
          <a:xfrm>
            <a:off x="720000" y="1512000"/>
            <a:ext cx="10752867" cy="4860000"/>
          </a:xfrm>
        </p:spPr>
        <p:txBody>
          <a:bodyPr/>
          <a:lstStyle/>
          <a:p>
            <a:pPr lvl="0"/>
            <a:r>
              <a:rPr lang="en-AU" noProof="0"/>
              <a:t>Click to edit Master text styles</a:t>
            </a:r>
          </a:p>
          <a:p>
            <a:pPr lvl="1"/>
            <a:r>
              <a:rPr lang="en-AU" noProof="0"/>
              <a:t>Second level</a:t>
            </a:r>
          </a:p>
          <a:p>
            <a:pPr lvl="2"/>
            <a:r>
              <a:rPr lang="en-AU" noProof="0"/>
              <a:t>Third level</a:t>
            </a:r>
          </a:p>
          <a:p>
            <a:pPr lvl="3"/>
            <a:r>
              <a:rPr lang="en-AU" noProof="0"/>
              <a:t>Fourth level</a:t>
            </a:r>
          </a:p>
          <a:p>
            <a:pPr lvl="4"/>
            <a:r>
              <a:rPr lang="en-AU" noProof="0"/>
              <a:t>Fifth level</a:t>
            </a:r>
          </a:p>
        </p:txBody>
      </p:sp>
      <p:sp>
        <p:nvSpPr>
          <p:cNvPr id="4" name="Footer Placeholder 3">
            <a:extLst>
              <a:ext uri="{FF2B5EF4-FFF2-40B4-BE49-F238E27FC236}">
                <a16:creationId xmlns:a16="http://schemas.microsoft.com/office/drawing/2014/main" id="{90D132C0-B3AA-41B9-9FA1-5CED851D0C6A}"/>
              </a:ext>
            </a:extLst>
          </p:cNvPr>
          <p:cNvSpPr>
            <a:spLocks noGrp="1"/>
          </p:cNvSpPr>
          <p:nvPr>
            <p:ph type="ftr" sz="quarter" idx="11"/>
          </p:nvPr>
        </p:nvSpPr>
        <p:spPr/>
        <p:txBody>
          <a:bodyPr/>
          <a:lstStyle>
            <a:lvl1pPr>
              <a:defRPr/>
            </a:lvl1pPr>
          </a:lstStyle>
          <a:p>
            <a:pPr>
              <a:defRPr/>
            </a:pPr>
            <a:r>
              <a:rPr lang="en-AU" noProof="0"/>
              <a:t>TRIM</a:t>
            </a:r>
          </a:p>
        </p:txBody>
      </p:sp>
      <p:sp>
        <p:nvSpPr>
          <p:cNvPr id="5" name="Slide Number Placeholder 4">
            <a:extLst>
              <a:ext uri="{FF2B5EF4-FFF2-40B4-BE49-F238E27FC236}">
                <a16:creationId xmlns:a16="http://schemas.microsoft.com/office/drawing/2014/main" id="{2D37699B-6B8B-4CDC-88CC-4C2642C5C108}"/>
              </a:ext>
            </a:extLst>
          </p:cNvPr>
          <p:cNvSpPr>
            <a:spLocks noGrp="1"/>
          </p:cNvSpPr>
          <p:nvPr>
            <p:ph type="sldNum" sz="quarter" idx="12"/>
          </p:nvPr>
        </p:nvSpPr>
        <p:spPr>
          <a:xfrm>
            <a:off x="10440000" y="6480000"/>
            <a:ext cx="648000" cy="367200"/>
          </a:xfrm>
        </p:spPr>
        <p:txBody>
          <a:bodyPr/>
          <a:lstStyle/>
          <a:p>
            <a:pPr>
              <a:defRPr/>
            </a:pPr>
            <a:fld id="{15AF9A56-2477-4E54-9B3A-54EF47468CB2}" type="slidenum">
              <a:rPr lang="en-AU" altLang="en-US" noProof="0" smtClean="0"/>
              <a:pPr>
                <a:defRPr/>
              </a:pPr>
              <a:t>‹#›</a:t>
            </a:fld>
            <a:endParaRPr lang="en-AU" altLang="en-US" noProof="0"/>
          </a:p>
        </p:txBody>
      </p:sp>
    </p:spTree>
    <p:extLst>
      <p:ext uri="{BB962C8B-B14F-4D97-AF65-F5344CB8AC3E}">
        <p14:creationId xmlns:p14="http://schemas.microsoft.com/office/powerpoint/2010/main" val="51529927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Body + banner 2 column">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0729E1-3909-4A1C-BF6B-79BF9012E8A5}"/>
              </a:ext>
            </a:extLst>
          </p:cNvPr>
          <p:cNvSpPr>
            <a:spLocks noGrp="1"/>
          </p:cNvSpPr>
          <p:nvPr>
            <p:ph type="title"/>
          </p:nvPr>
        </p:nvSpPr>
        <p:spPr/>
        <p:txBody>
          <a:bodyPr/>
          <a:lstStyle/>
          <a:p>
            <a:r>
              <a:rPr lang="en-GB"/>
              <a:t>Click to edit Master title style</a:t>
            </a:r>
            <a:endParaRPr lang="en-AU"/>
          </a:p>
        </p:txBody>
      </p:sp>
      <p:sp>
        <p:nvSpPr>
          <p:cNvPr id="7" name="Content Placeholder 6">
            <a:extLst>
              <a:ext uri="{FF2B5EF4-FFF2-40B4-BE49-F238E27FC236}">
                <a16:creationId xmlns:a16="http://schemas.microsoft.com/office/drawing/2014/main" id="{09022B2C-6C74-43CE-9882-CA93CCE95DC8}"/>
              </a:ext>
            </a:extLst>
          </p:cNvPr>
          <p:cNvSpPr>
            <a:spLocks noGrp="1"/>
          </p:cNvSpPr>
          <p:nvPr>
            <p:ph sz="quarter" idx="13"/>
          </p:nvPr>
        </p:nvSpPr>
        <p:spPr>
          <a:xfrm>
            <a:off x="719139" y="1512000"/>
            <a:ext cx="5248800" cy="4500000"/>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AU"/>
          </a:p>
        </p:txBody>
      </p:sp>
      <p:sp>
        <p:nvSpPr>
          <p:cNvPr id="8" name="Content Placeholder 6">
            <a:extLst>
              <a:ext uri="{FF2B5EF4-FFF2-40B4-BE49-F238E27FC236}">
                <a16:creationId xmlns:a16="http://schemas.microsoft.com/office/drawing/2014/main" id="{3DF41D1B-AE3D-4A78-9BB7-ABF7D077CDD0}"/>
              </a:ext>
            </a:extLst>
          </p:cNvPr>
          <p:cNvSpPr>
            <a:spLocks noGrp="1"/>
          </p:cNvSpPr>
          <p:nvPr>
            <p:ph sz="quarter" idx="14"/>
          </p:nvPr>
        </p:nvSpPr>
        <p:spPr>
          <a:xfrm>
            <a:off x="6224067" y="1512000"/>
            <a:ext cx="5248800" cy="4500000"/>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AU"/>
          </a:p>
        </p:txBody>
      </p:sp>
      <p:sp>
        <p:nvSpPr>
          <p:cNvPr id="4" name="Footer Placeholder 3">
            <a:extLst>
              <a:ext uri="{FF2B5EF4-FFF2-40B4-BE49-F238E27FC236}">
                <a16:creationId xmlns:a16="http://schemas.microsoft.com/office/drawing/2014/main" id="{90D132C0-B3AA-41B9-9FA1-5CED851D0C6A}"/>
              </a:ext>
            </a:extLst>
          </p:cNvPr>
          <p:cNvSpPr>
            <a:spLocks noGrp="1"/>
          </p:cNvSpPr>
          <p:nvPr>
            <p:ph type="ftr" sz="quarter" idx="11"/>
          </p:nvPr>
        </p:nvSpPr>
        <p:spPr/>
        <p:txBody>
          <a:bodyPr/>
          <a:lstStyle>
            <a:lvl1pPr>
              <a:defRPr/>
            </a:lvl1pPr>
          </a:lstStyle>
          <a:p>
            <a:pPr>
              <a:defRPr/>
            </a:pPr>
            <a:r>
              <a:rPr lang="en-AU"/>
              <a:t>TRIM</a:t>
            </a:r>
          </a:p>
        </p:txBody>
      </p:sp>
      <p:sp>
        <p:nvSpPr>
          <p:cNvPr id="5" name="Slide Number Placeholder 4">
            <a:extLst>
              <a:ext uri="{FF2B5EF4-FFF2-40B4-BE49-F238E27FC236}">
                <a16:creationId xmlns:a16="http://schemas.microsoft.com/office/drawing/2014/main" id="{2D37699B-6B8B-4CDC-88CC-4C2642C5C108}"/>
              </a:ext>
            </a:extLst>
          </p:cNvPr>
          <p:cNvSpPr>
            <a:spLocks noGrp="1"/>
          </p:cNvSpPr>
          <p:nvPr>
            <p:ph type="sldNum" sz="quarter" idx="12"/>
          </p:nvPr>
        </p:nvSpPr>
        <p:spPr/>
        <p:txBody>
          <a:bodyPr/>
          <a:lstStyle/>
          <a:p>
            <a:pPr>
              <a:defRPr/>
            </a:pPr>
            <a:fld id="{15AF9A56-2477-4E54-9B3A-54EF47468CB2}" type="slidenum">
              <a:rPr lang="en-AU" altLang="en-US" smtClean="0"/>
              <a:pPr>
                <a:defRPr/>
              </a:pPr>
              <a:t>‹#›</a:t>
            </a:fld>
            <a:endParaRPr lang="en-AU" altLang="en-US"/>
          </a:p>
        </p:txBody>
      </p:sp>
    </p:spTree>
    <p:extLst>
      <p:ext uri="{BB962C8B-B14F-4D97-AF65-F5344CB8AC3E}">
        <p14:creationId xmlns:p14="http://schemas.microsoft.com/office/powerpoint/2010/main" val="213809529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Body + banner 3 column">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0729E1-3909-4A1C-BF6B-79BF9012E8A5}"/>
              </a:ext>
            </a:extLst>
          </p:cNvPr>
          <p:cNvSpPr>
            <a:spLocks noGrp="1"/>
          </p:cNvSpPr>
          <p:nvPr>
            <p:ph type="title"/>
          </p:nvPr>
        </p:nvSpPr>
        <p:spPr/>
        <p:txBody>
          <a:bodyPr/>
          <a:lstStyle/>
          <a:p>
            <a:r>
              <a:rPr lang="en-GB"/>
              <a:t>Click to edit Master title style</a:t>
            </a:r>
            <a:endParaRPr lang="en-AU"/>
          </a:p>
        </p:txBody>
      </p:sp>
      <p:sp>
        <p:nvSpPr>
          <p:cNvPr id="7" name="Content Placeholder 6">
            <a:extLst>
              <a:ext uri="{FF2B5EF4-FFF2-40B4-BE49-F238E27FC236}">
                <a16:creationId xmlns:a16="http://schemas.microsoft.com/office/drawing/2014/main" id="{09022B2C-6C74-43CE-9882-CA93CCE95DC8}"/>
              </a:ext>
            </a:extLst>
          </p:cNvPr>
          <p:cNvSpPr>
            <a:spLocks noGrp="1"/>
          </p:cNvSpPr>
          <p:nvPr>
            <p:ph sz="quarter" idx="13"/>
          </p:nvPr>
        </p:nvSpPr>
        <p:spPr>
          <a:xfrm>
            <a:off x="719139" y="1512000"/>
            <a:ext cx="3420000" cy="4500000"/>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AU"/>
          </a:p>
        </p:txBody>
      </p:sp>
      <p:sp>
        <p:nvSpPr>
          <p:cNvPr id="8" name="Content Placeholder 6">
            <a:extLst>
              <a:ext uri="{FF2B5EF4-FFF2-40B4-BE49-F238E27FC236}">
                <a16:creationId xmlns:a16="http://schemas.microsoft.com/office/drawing/2014/main" id="{3DF41D1B-AE3D-4A78-9BB7-ABF7D077CDD0}"/>
              </a:ext>
            </a:extLst>
          </p:cNvPr>
          <p:cNvSpPr>
            <a:spLocks noGrp="1"/>
          </p:cNvSpPr>
          <p:nvPr>
            <p:ph sz="quarter" idx="14"/>
          </p:nvPr>
        </p:nvSpPr>
        <p:spPr>
          <a:xfrm>
            <a:off x="4386003" y="1512000"/>
            <a:ext cx="3420000" cy="4500000"/>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AU"/>
          </a:p>
        </p:txBody>
      </p:sp>
      <p:sp>
        <p:nvSpPr>
          <p:cNvPr id="9" name="Content Placeholder 6">
            <a:extLst>
              <a:ext uri="{FF2B5EF4-FFF2-40B4-BE49-F238E27FC236}">
                <a16:creationId xmlns:a16="http://schemas.microsoft.com/office/drawing/2014/main" id="{DCD3322C-5C3C-4D71-A4D1-0C8F06A357E3}"/>
              </a:ext>
            </a:extLst>
          </p:cNvPr>
          <p:cNvSpPr>
            <a:spLocks noGrp="1"/>
          </p:cNvSpPr>
          <p:nvPr>
            <p:ph sz="quarter" idx="15"/>
          </p:nvPr>
        </p:nvSpPr>
        <p:spPr>
          <a:xfrm>
            <a:off x="8052867" y="1512000"/>
            <a:ext cx="3420000" cy="4500000"/>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AU"/>
          </a:p>
        </p:txBody>
      </p:sp>
      <p:sp>
        <p:nvSpPr>
          <p:cNvPr id="4" name="Footer Placeholder 3">
            <a:extLst>
              <a:ext uri="{FF2B5EF4-FFF2-40B4-BE49-F238E27FC236}">
                <a16:creationId xmlns:a16="http://schemas.microsoft.com/office/drawing/2014/main" id="{90D132C0-B3AA-41B9-9FA1-5CED851D0C6A}"/>
              </a:ext>
            </a:extLst>
          </p:cNvPr>
          <p:cNvSpPr>
            <a:spLocks noGrp="1"/>
          </p:cNvSpPr>
          <p:nvPr>
            <p:ph type="ftr" sz="quarter" idx="11"/>
          </p:nvPr>
        </p:nvSpPr>
        <p:spPr/>
        <p:txBody>
          <a:bodyPr/>
          <a:lstStyle>
            <a:lvl1pPr>
              <a:defRPr/>
            </a:lvl1pPr>
          </a:lstStyle>
          <a:p>
            <a:pPr>
              <a:defRPr/>
            </a:pPr>
            <a:r>
              <a:rPr lang="en-AU"/>
              <a:t>TRIM</a:t>
            </a:r>
          </a:p>
        </p:txBody>
      </p:sp>
      <p:sp>
        <p:nvSpPr>
          <p:cNvPr id="5" name="Slide Number Placeholder 4">
            <a:extLst>
              <a:ext uri="{FF2B5EF4-FFF2-40B4-BE49-F238E27FC236}">
                <a16:creationId xmlns:a16="http://schemas.microsoft.com/office/drawing/2014/main" id="{2D37699B-6B8B-4CDC-88CC-4C2642C5C108}"/>
              </a:ext>
            </a:extLst>
          </p:cNvPr>
          <p:cNvSpPr>
            <a:spLocks noGrp="1"/>
          </p:cNvSpPr>
          <p:nvPr>
            <p:ph type="sldNum" sz="quarter" idx="12"/>
          </p:nvPr>
        </p:nvSpPr>
        <p:spPr/>
        <p:txBody>
          <a:bodyPr/>
          <a:lstStyle/>
          <a:p>
            <a:pPr>
              <a:defRPr/>
            </a:pPr>
            <a:fld id="{15AF9A56-2477-4E54-9B3A-54EF47468CB2}" type="slidenum">
              <a:rPr lang="en-AU" altLang="en-US" smtClean="0"/>
              <a:pPr>
                <a:defRPr/>
              </a:pPr>
              <a:t>‹#›</a:t>
            </a:fld>
            <a:endParaRPr lang="en-AU" altLang="en-US"/>
          </a:p>
        </p:txBody>
      </p:sp>
    </p:spTree>
    <p:extLst>
      <p:ext uri="{BB962C8B-B14F-4D97-AF65-F5344CB8AC3E}">
        <p14:creationId xmlns:p14="http://schemas.microsoft.com/office/powerpoint/2010/main" val="98114836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Body + banner with one photo">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0729E1-3909-4A1C-BF6B-79BF9012E8A5}"/>
              </a:ext>
            </a:extLst>
          </p:cNvPr>
          <p:cNvSpPr>
            <a:spLocks noGrp="1"/>
          </p:cNvSpPr>
          <p:nvPr>
            <p:ph type="title"/>
          </p:nvPr>
        </p:nvSpPr>
        <p:spPr/>
        <p:txBody>
          <a:bodyPr/>
          <a:lstStyle>
            <a:lvl1pPr>
              <a:defRPr/>
            </a:lvl1pPr>
          </a:lstStyle>
          <a:p>
            <a:r>
              <a:rPr lang="en-GB"/>
              <a:t>Click to edit Master title style</a:t>
            </a:r>
            <a:endParaRPr lang="en-AU"/>
          </a:p>
        </p:txBody>
      </p:sp>
      <p:sp>
        <p:nvSpPr>
          <p:cNvPr id="6" name="Picture Placeholder 5">
            <a:extLst>
              <a:ext uri="{FF2B5EF4-FFF2-40B4-BE49-F238E27FC236}">
                <a16:creationId xmlns:a16="http://schemas.microsoft.com/office/drawing/2014/main" id="{779751E5-4C27-487E-956A-FE27CA9079DB}"/>
              </a:ext>
            </a:extLst>
          </p:cNvPr>
          <p:cNvSpPr>
            <a:spLocks noGrp="1"/>
          </p:cNvSpPr>
          <p:nvPr>
            <p:ph type="pic" sz="quarter" idx="15"/>
          </p:nvPr>
        </p:nvSpPr>
        <p:spPr>
          <a:xfrm>
            <a:off x="719668" y="1516311"/>
            <a:ext cx="5248800" cy="4500000"/>
          </a:xfrm>
        </p:spPr>
        <p:txBody>
          <a:bodyPr/>
          <a:lstStyle>
            <a:lvl1pPr>
              <a:defRPr sz="825">
                <a:solidFill>
                  <a:schemeClr val="tx1"/>
                </a:solidFill>
              </a:defRPr>
            </a:lvl1pPr>
          </a:lstStyle>
          <a:p>
            <a:r>
              <a:rPr lang="en-GB"/>
              <a:t>Click icon to add picture</a:t>
            </a:r>
            <a:endParaRPr lang="en-AU"/>
          </a:p>
        </p:txBody>
      </p:sp>
      <p:sp>
        <p:nvSpPr>
          <p:cNvPr id="8" name="Content Placeholder 6">
            <a:extLst>
              <a:ext uri="{FF2B5EF4-FFF2-40B4-BE49-F238E27FC236}">
                <a16:creationId xmlns:a16="http://schemas.microsoft.com/office/drawing/2014/main" id="{3DF41D1B-AE3D-4A78-9BB7-ABF7D077CDD0}"/>
              </a:ext>
            </a:extLst>
          </p:cNvPr>
          <p:cNvSpPr>
            <a:spLocks noGrp="1"/>
          </p:cNvSpPr>
          <p:nvPr>
            <p:ph sz="quarter" idx="14"/>
          </p:nvPr>
        </p:nvSpPr>
        <p:spPr>
          <a:xfrm>
            <a:off x="6223532" y="1516311"/>
            <a:ext cx="5248800" cy="4500000"/>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AU"/>
          </a:p>
        </p:txBody>
      </p:sp>
      <p:sp>
        <p:nvSpPr>
          <p:cNvPr id="4" name="Footer Placeholder 3">
            <a:extLst>
              <a:ext uri="{FF2B5EF4-FFF2-40B4-BE49-F238E27FC236}">
                <a16:creationId xmlns:a16="http://schemas.microsoft.com/office/drawing/2014/main" id="{90D132C0-B3AA-41B9-9FA1-5CED851D0C6A}"/>
              </a:ext>
            </a:extLst>
          </p:cNvPr>
          <p:cNvSpPr>
            <a:spLocks noGrp="1"/>
          </p:cNvSpPr>
          <p:nvPr>
            <p:ph type="ftr" sz="quarter" idx="11"/>
          </p:nvPr>
        </p:nvSpPr>
        <p:spPr/>
        <p:txBody>
          <a:bodyPr/>
          <a:lstStyle>
            <a:lvl1pPr>
              <a:defRPr/>
            </a:lvl1pPr>
          </a:lstStyle>
          <a:p>
            <a:pPr>
              <a:defRPr/>
            </a:pPr>
            <a:r>
              <a:rPr lang="en-AU"/>
              <a:t>TRIM</a:t>
            </a:r>
          </a:p>
        </p:txBody>
      </p:sp>
      <p:sp>
        <p:nvSpPr>
          <p:cNvPr id="5" name="Slide Number Placeholder 4">
            <a:extLst>
              <a:ext uri="{FF2B5EF4-FFF2-40B4-BE49-F238E27FC236}">
                <a16:creationId xmlns:a16="http://schemas.microsoft.com/office/drawing/2014/main" id="{2D37699B-6B8B-4CDC-88CC-4C2642C5C108}"/>
              </a:ext>
            </a:extLst>
          </p:cNvPr>
          <p:cNvSpPr>
            <a:spLocks noGrp="1"/>
          </p:cNvSpPr>
          <p:nvPr>
            <p:ph type="sldNum" sz="quarter" idx="12"/>
          </p:nvPr>
        </p:nvSpPr>
        <p:spPr/>
        <p:txBody>
          <a:bodyPr/>
          <a:lstStyle/>
          <a:p>
            <a:pPr>
              <a:defRPr/>
            </a:pPr>
            <a:fld id="{15AF9A56-2477-4E54-9B3A-54EF47468CB2}" type="slidenum">
              <a:rPr lang="en-AU" altLang="en-US" smtClean="0"/>
              <a:pPr>
                <a:defRPr/>
              </a:pPr>
              <a:t>‹#›</a:t>
            </a:fld>
            <a:endParaRPr lang="en-AU" altLang="en-US"/>
          </a:p>
        </p:txBody>
      </p:sp>
    </p:spTree>
    <p:extLst>
      <p:ext uri="{BB962C8B-B14F-4D97-AF65-F5344CB8AC3E}">
        <p14:creationId xmlns:p14="http://schemas.microsoft.com/office/powerpoint/2010/main" val="412504569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Body + banner with two photos">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0729E1-3909-4A1C-BF6B-79BF9012E8A5}"/>
              </a:ext>
            </a:extLst>
          </p:cNvPr>
          <p:cNvSpPr>
            <a:spLocks noGrp="1"/>
          </p:cNvSpPr>
          <p:nvPr>
            <p:ph type="title"/>
          </p:nvPr>
        </p:nvSpPr>
        <p:spPr/>
        <p:txBody>
          <a:bodyPr/>
          <a:lstStyle/>
          <a:p>
            <a:r>
              <a:rPr lang="en-GB"/>
              <a:t>Click to edit Master title style</a:t>
            </a:r>
            <a:endParaRPr lang="en-AU"/>
          </a:p>
        </p:txBody>
      </p:sp>
      <p:sp>
        <p:nvSpPr>
          <p:cNvPr id="6" name="Picture Placeholder 5">
            <a:extLst>
              <a:ext uri="{FF2B5EF4-FFF2-40B4-BE49-F238E27FC236}">
                <a16:creationId xmlns:a16="http://schemas.microsoft.com/office/drawing/2014/main" id="{66C59DDA-9908-4341-BDE4-643E1B026347}"/>
              </a:ext>
            </a:extLst>
          </p:cNvPr>
          <p:cNvSpPr>
            <a:spLocks noGrp="1"/>
          </p:cNvSpPr>
          <p:nvPr>
            <p:ph type="pic" sz="quarter" idx="14"/>
          </p:nvPr>
        </p:nvSpPr>
        <p:spPr>
          <a:xfrm>
            <a:off x="719667" y="1511300"/>
            <a:ext cx="2952000" cy="2160000"/>
          </a:xfrm>
        </p:spPr>
        <p:txBody>
          <a:bodyPr/>
          <a:lstStyle>
            <a:lvl1pPr>
              <a:defRPr sz="825">
                <a:solidFill>
                  <a:schemeClr val="tx1"/>
                </a:solidFill>
              </a:defRPr>
            </a:lvl1pPr>
          </a:lstStyle>
          <a:p>
            <a:r>
              <a:rPr lang="en-GB"/>
              <a:t>Click icon to add picture</a:t>
            </a:r>
            <a:endParaRPr lang="en-AU"/>
          </a:p>
        </p:txBody>
      </p:sp>
      <p:sp>
        <p:nvSpPr>
          <p:cNvPr id="9" name="Picture Placeholder 5">
            <a:extLst>
              <a:ext uri="{FF2B5EF4-FFF2-40B4-BE49-F238E27FC236}">
                <a16:creationId xmlns:a16="http://schemas.microsoft.com/office/drawing/2014/main" id="{BCAE2DA0-9D00-42C8-93B8-8941A8FD7E08}"/>
              </a:ext>
            </a:extLst>
          </p:cNvPr>
          <p:cNvSpPr>
            <a:spLocks noGrp="1"/>
          </p:cNvSpPr>
          <p:nvPr>
            <p:ph type="pic" sz="quarter" idx="16"/>
          </p:nvPr>
        </p:nvSpPr>
        <p:spPr>
          <a:xfrm>
            <a:off x="719667" y="3851300"/>
            <a:ext cx="2952000" cy="2160000"/>
          </a:xfrm>
        </p:spPr>
        <p:txBody>
          <a:bodyPr/>
          <a:lstStyle>
            <a:lvl1pPr>
              <a:defRPr sz="825">
                <a:solidFill>
                  <a:schemeClr val="tx1"/>
                </a:solidFill>
              </a:defRPr>
            </a:lvl1pPr>
          </a:lstStyle>
          <a:p>
            <a:r>
              <a:rPr lang="en-GB"/>
              <a:t>Click icon to add picture</a:t>
            </a:r>
            <a:endParaRPr lang="en-AU"/>
          </a:p>
        </p:txBody>
      </p:sp>
      <p:sp>
        <p:nvSpPr>
          <p:cNvPr id="7" name="Content Placeholder 6">
            <a:extLst>
              <a:ext uri="{FF2B5EF4-FFF2-40B4-BE49-F238E27FC236}">
                <a16:creationId xmlns:a16="http://schemas.microsoft.com/office/drawing/2014/main" id="{09022B2C-6C74-43CE-9882-CA93CCE95DC8}"/>
              </a:ext>
            </a:extLst>
          </p:cNvPr>
          <p:cNvSpPr>
            <a:spLocks noGrp="1"/>
          </p:cNvSpPr>
          <p:nvPr>
            <p:ph sz="quarter" idx="13"/>
          </p:nvPr>
        </p:nvSpPr>
        <p:spPr>
          <a:xfrm>
            <a:off x="3851133" y="1511300"/>
            <a:ext cx="7621200" cy="4500000"/>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AU"/>
          </a:p>
        </p:txBody>
      </p:sp>
      <p:sp>
        <p:nvSpPr>
          <p:cNvPr id="4" name="Footer Placeholder 3">
            <a:extLst>
              <a:ext uri="{FF2B5EF4-FFF2-40B4-BE49-F238E27FC236}">
                <a16:creationId xmlns:a16="http://schemas.microsoft.com/office/drawing/2014/main" id="{90D132C0-B3AA-41B9-9FA1-5CED851D0C6A}"/>
              </a:ext>
            </a:extLst>
          </p:cNvPr>
          <p:cNvSpPr>
            <a:spLocks noGrp="1"/>
          </p:cNvSpPr>
          <p:nvPr>
            <p:ph type="ftr" sz="quarter" idx="11"/>
          </p:nvPr>
        </p:nvSpPr>
        <p:spPr/>
        <p:txBody>
          <a:bodyPr/>
          <a:lstStyle>
            <a:lvl1pPr>
              <a:defRPr/>
            </a:lvl1pPr>
          </a:lstStyle>
          <a:p>
            <a:pPr>
              <a:defRPr/>
            </a:pPr>
            <a:r>
              <a:rPr lang="en-AU"/>
              <a:t>TRIM</a:t>
            </a:r>
          </a:p>
        </p:txBody>
      </p:sp>
      <p:sp>
        <p:nvSpPr>
          <p:cNvPr id="5" name="Slide Number Placeholder 4">
            <a:extLst>
              <a:ext uri="{FF2B5EF4-FFF2-40B4-BE49-F238E27FC236}">
                <a16:creationId xmlns:a16="http://schemas.microsoft.com/office/drawing/2014/main" id="{2D37699B-6B8B-4CDC-88CC-4C2642C5C108}"/>
              </a:ext>
            </a:extLst>
          </p:cNvPr>
          <p:cNvSpPr>
            <a:spLocks noGrp="1"/>
          </p:cNvSpPr>
          <p:nvPr>
            <p:ph type="sldNum" sz="quarter" idx="12"/>
          </p:nvPr>
        </p:nvSpPr>
        <p:spPr>
          <a:xfrm>
            <a:off x="10440000" y="6480000"/>
            <a:ext cx="648000" cy="378000"/>
          </a:xfrm>
        </p:spPr>
        <p:txBody>
          <a:bodyPr/>
          <a:lstStyle/>
          <a:p>
            <a:pPr>
              <a:defRPr/>
            </a:pPr>
            <a:fld id="{15AF9A56-2477-4E54-9B3A-54EF47468CB2}" type="slidenum">
              <a:rPr lang="en-AU" altLang="en-US" smtClean="0"/>
              <a:pPr>
                <a:defRPr/>
              </a:pPr>
              <a:t>‹#›</a:t>
            </a:fld>
            <a:endParaRPr lang="en-AU" altLang="en-US"/>
          </a:p>
        </p:txBody>
      </p:sp>
    </p:spTree>
    <p:extLst>
      <p:ext uri="{BB962C8B-B14F-4D97-AF65-F5344CB8AC3E}">
        <p14:creationId xmlns:p14="http://schemas.microsoft.com/office/powerpoint/2010/main" val="42939107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Body + banner with three photos">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0729E1-3909-4A1C-BF6B-79BF9012E8A5}"/>
              </a:ext>
            </a:extLst>
          </p:cNvPr>
          <p:cNvSpPr>
            <a:spLocks noGrp="1"/>
          </p:cNvSpPr>
          <p:nvPr>
            <p:ph type="title"/>
          </p:nvPr>
        </p:nvSpPr>
        <p:spPr/>
        <p:txBody>
          <a:bodyPr/>
          <a:lstStyle/>
          <a:p>
            <a:r>
              <a:rPr lang="en-AU" noProof="0"/>
              <a:t>Click to edit Master title style</a:t>
            </a:r>
          </a:p>
        </p:txBody>
      </p:sp>
      <p:sp>
        <p:nvSpPr>
          <p:cNvPr id="6" name="Picture Placeholder 5">
            <a:extLst>
              <a:ext uri="{FF2B5EF4-FFF2-40B4-BE49-F238E27FC236}">
                <a16:creationId xmlns:a16="http://schemas.microsoft.com/office/drawing/2014/main" id="{66C59DDA-9908-4341-BDE4-643E1B026347}"/>
              </a:ext>
            </a:extLst>
          </p:cNvPr>
          <p:cNvSpPr>
            <a:spLocks noGrp="1"/>
          </p:cNvSpPr>
          <p:nvPr>
            <p:ph type="pic" sz="quarter" idx="14"/>
          </p:nvPr>
        </p:nvSpPr>
        <p:spPr>
          <a:xfrm>
            <a:off x="719667" y="1511300"/>
            <a:ext cx="1836000" cy="1378800"/>
          </a:xfrm>
        </p:spPr>
        <p:txBody>
          <a:bodyPr/>
          <a:lstStyle>
            <a:lvl1pPr>
              <a:defRPr sz="825">
                <a:solidFill>
                  <a:schemeClr val="tx1"/>
                </a:solidFill>
              </a:defRPr>
            </a:lvl1pPr>
          </a:lstStyle>
          <a:p>
            <a:r>
              <a:rPr lang="en-AU" noProof="0"/>
              <a:t>Click icon to add picture</a:t>
            </a:r>
          </a:p>
        </p:txBody>
      </p:sp>
      <p:sp>
        <p:nvSpPr>
          <p:cNvPr id="8" name="Picture Placeholder 5">
            <a:extLst>
              <a:ext uri="{FF2B5EF4-FFF2-40B4-BE49-F238E27FC236}">
                <a16:creationId xmlns:a16="http://schemas.microsoft.com/office/drawing/2014/main" id="{ECB1D852-7107-4576-A60A-4673647F4D28}"/>
              </a:ext>
            </a:extLst>
          </p:cNvPr>
          <p:cNvSpPr>
            <a:spLocks noGrp="1"/>
          </p:cNvSpPr>
          <p:nvPr>
            <p:ph type="pic" sz="quarter" idx="15"/>
          </p:nvPr>
        </p:nvSpPr>
        <p:spPr>
          <a:xfrm>
            <a:off x="719667" y="3067774"/>
            <a:ext cx="1836000" cy="1378800"/>
          </a:xfrm>
        </p:spPr>
        <p:txBody>
          <a:bodyPr/>
          <a:lstStyle>
            <a:lvl1pPr>
              <a:defRPr sz="825">
                <a:solidFill>
                  <a:schemeClr val="tx1"/>
                </a:solidFill>
              </a:defRPr>
            </a:lvl1pPr>
          </a:lstStyle>
          <a:p>
            <a:r>
              <a:rPr lang="en-AU" noProof="0"/>
              <a:t>Click icon to add picture</a:t>
            </a:r>
          </a:p>
        </p:txBody>
      </p:sp>
      <p:sp>
        <p:nvSpPr>
          <p:cNvPr id="9" name="Picture Placeholder 5">
            <a:extLst>
              <a:ext uri="{FF2B5EF4-FFF2-40B4-BE49-F238E27FC236}">
                <a16:creationId xmlns:a16="http://schemas.microsoft.com/office/drawing/2014/main" id="{BCAE2DA0-9D00-42C8-93B8-8941A8FD7E08}"/>
              </a:ext>
            </a:extLst>
          </p:cNvPr>
          <p:cNvSpPr>
            <a:spLocks noGrp="1"/>
          </p:cNvSpPr>
          <p:nvPr>
            <p:ph type="pic" sz="quarter" idx="16"/>
          </p:nvPr>
        </p:nvSpPr>
        <p:spPr>
          <a:xfrm>
            <a:off x="719667" y="4632500"/>
            <a:ext cx="1836000" cy="1378800"/>
          </a:xfrm>
        </p:spPr>
        <p:txBody>
          <a:bodyPr/>
          <a:lstStyle>
            <a:lvl1pPr>
              <a:defRPr sz="825">
                <a:solidFill>
                  <a:schemeClr val="tx1"/>
                </a:solidFill>
              </a:defRPr>
            </a:lvl1pPr>
          </a:lstStyle>
          <a:p>
            <a:r>
              <a:rPr lang="en-AU" noProof="0"/>
              <a:t>Click icon to add picture</a:t>
            </a:r>
          </a:p>
        </p:txBody>
      </p:sp>
      <p:sp>
        <p:nvSpPr>
          <p:cNvPr id="7" name="Content Placeholder 6">
            <a:extLst>
              <a:ext uri="{FF2B5EF4-FFF2-40B4-BE49-F238E27FC236}">
                <a16:creationId xmlns:a16="http://schemas.microsoft.com/office/drawing/2014/main" id="{09022B2C-6C74-43CE-9882-CA93CCE95DC8}"/>
              </a:ext>
            </a:extLst>
          </p:cNvPr>
          <p:cNvSpPr>
            <a:spLocks noGrp="1"/>
          </p:cNvSpPr>
          <p:nvPr>
            <p:ph sz="quarter" idx="13"/>
          </p:nvPr>
        </p:nvSpPr>
        <p:spPr>
          <a:xfrm>
            <a:off x="2735667" y="1507174"/>
            <a:ext cx="8737200" cy="4500000"/>
          </a:xfrm>
        </p:spPr>
        <p:txBody>
          <a:bodyPr/>
          <a:lstStyle/>
          <a:p>
            <a:pPr lvl="0"/>
            <a:r>
              <a:rPr lang="en-AU" noProof="0"/>
              <a:t>Click to edit Master text styles</a:t>
            </a:r>
          </a:p>
          <a:p>
            <a:pPr lvl="1"/>
            <a:r>
              <a:rPr lang="en-AU" noProof="0"/>
              <a:t>Second level</a:t>
            </a:r>
          </a:p>
          <a:p>
            <a:pPr lvl="2"/>
            <a:r>
              <a:rPr lang="en-AU" noProof="0"/>
              <a:t>Third level</a:t>
            </a:r>
          </a:p>
          <a:p>
            <a:pPr lvl="3"/>
            <a:r>
              <a:rPr lang="en-AU" noProof="0"/>
              <a:t>Fourth level</a:t>
            </a:r>
          </a:p>
          <a:p>
            <a:pPr lvl="4"/>
            <a:r>
              <a:rPr lang="en-AU" noProof="0"/>
              <a:t>Fifth level</a:t>
            </a:r>
          </a:p>
        </p:txBody>
      </p:sp>
      <p:sp>
        <p:nvSpPr>
          <p:cNvPr id="4" name="Footer Placeholder 3">
            <a:extLst>
              <a:ext uri="{FF2B5EF4-FFF2-40B4-BE49-F238E27FC236}">
                <a16:creationId xmlns:a16="http://schemas.microsoft.com/office/drawing/2014/main" id="{90D132C0-B3AA-41B9-9FA1-5CED851D0C6A}"/>
              </a:ext>
            </a:extLst>
          </p:cNvPr>
          <p:cNvSpPr>
            <a:spLocks noGrp="1"/>
          </p:cNvSpPr>
          <p:nvPr>
            <p:ph type="ftr" sz="quarter" idx="11"/>
          </p:nvPr>
        </p:nvSpPr>
        <p:spPr/>
        <p:txBody>
          <a:bodyPr/>
          <a:lstStyle>
            <a:lvl1pPr>
              <a:defRPr/>
            </a:lvl1pPr>
          </a:lstStyle>
          <a:p>
            <a:pPr>
              <a:defRPr/>
            </a:pPr>
            <a:r>
              <a:rPr lang="en-AU" noProof="0"/>
              <a:t>TRIM</a:t>
            </a:r>
          </a:p>
        </p:txBody>
      </p:sp>
      <p:sp>
        <p:nvSpPr>
          <p:cNvPr id="5" name="Slide Number Placeholder 4">
            <a:extLst>
              <a:ext uri="{FF2B5EF4-FFF2-40B4-BE49-F238E27FC236}">
                <a16:creationId xmlns:a16="http://schemas.microsoft.com/office/drawing/2014/main" id="{2D37699B-6B8B-4CDC-88CC-4C2642C5C108}"/>
              </a:ext>
            </a:extLst>
          </p:cNvPr>
          <p:cNvSpPr>
            <a:spLocks noGrp="1"/>
          </p:cNvSpPr>
          <p:nvPr>
            <p:ph type="sldNum" sz="quarter" idx="12"/>
          </p:nvPr>
        </p:nvSpPr>
        <p:spPr>
          <a:xfrm>
            <a:off x="10440000" y="6480000"/>
            <a:ext cx="648000" cy="378000"/>
          </a:xfrm>
        </p:spPr>
        <p:txBody>
          <a:bodyPr/>
          <a:lstStyle/>
          <a:p>
            <a:pPr>
              <a:defRPr/>
            </a:pPr>
            <a:fld id="{15AF9A56-2477-4E54-9B3A-54EF47468CB2}" type="slidenum">
              <a:rPr lang="en-AU" altLang="en-US" noProof="0" smtClean="0"/>
              <a:pPr>
                <a:defRPr/>
              </a:pPr>
              <a:t>‹#›</a:t>
            </a:fld>
            <a:endParaRPr lang="en-AU" altLang="en-US" noProof="0"/>
          </a:p>
        </p:txBody>
      </p:sp>
    </p:spTree>
    <p:extLst>
      <p:ext uri="{BB962C8B-B14F-4D97-AF65-F5344CB8AC3E}">
        <p14:creationId xmlns:p14="http://schemas.microsoft.com/office/powerpoint/2010/main" val="388526067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DE467B-D48F-8B74-443B-9220A6486109}"/>
              </a:ext>
            </a:extLst>
          </p:cNvPr>
          <p:cNvSpPr>
            <a:spLocks noGrp="1"/>
          </p:cNvSpPr>
          <p:nvPr>
            <p:ph type="title"/>
          </p:nvPr>
        </p:nvSpPr>
        <p:spPr/>
        <p:txBody>
          <a:bodyPr/>
          <a:lstStyle/>
          <a:p>
            <a:r>
              <a:rPr lang="en-US"/>
              <a:t>Click to edit Master title style</a:t>
            </a:r>
            <a:endParaRPr lang="en-AU"/>
          </a:p>
        </p:txBody>
      </p:sp>
      <p:sp>
        <p:nvSpPr>
          <p:cNvPr id="3" name="Content Placeholder 2">
            <a:extLst>
              <a:ext uri="{FF2B5EF4-FFF2-40B4-BE49-F238E27FC236}">
                <a16:creationId xmlns:a16="http://schemas.microsoft.com/office/drawing/2014/main" id="{070F5709-C197-B555-0B67-5055D5BDF333}"/>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a:extLst>
              <a:ext uri="{FF2B5EF4-FFF2-40B4-BE49-F238E27FC236}">
                <a16:creationId xmlns:a16="http://schemas.microsoft.com/office/drawing/2014/main" id="{BFCA0948-305D-D5DD-4826-75861A592B52}"/>
              </a:ext>
            </a:extLst>
          </p:cNvPr>
          <p:cNvSpPr>
            <a:spLocks noGrp="1"/>
          </p:cNvSpPr>
          <p:nvPr>
            <p:ph type="dt" sz="half" idx="10"/>
          </p:nvPr>
        </p:nvSpPr>
        <p:spPr/>
        <p:txBody>
          <a:bodyPr/>
          <a:lstStyle/>
          <a:p>
            <a:fld id="{9BB43805-EF3F-4929-97FF-2B47EF3DB5EF}" type="datetimeFigureOut">
              <a:rPr lang="en-AU" smtClean="0"/>
              <a:t>29/02/2024</a:t>
            </a:fld>
            <a:endParaRPr lang="en-AU"/>
          </a:p>
        </p:txBody>
      </p:sp>
      <p:sp>
        <p:nvSpPr>
          <p:cNvPr id="5" name="Footer Placeholder 4">
            <a:extLst>
              <a:ext uri="{FF2B5EF4-FFF2-40B4-BE49-F238E27FC236}">
                <a16:creationId xmlns:a16="http://schemas.microsoft.com/office/drawing/2014/main" id="{1A4B7E99-3E22-BA7A-0C3C-FEAA4AE6CAF9}"/>
              </a:ext>
            </a:extLst>
          </p:cNvPr>
          <p:cNvSpPr>
            <a:spLocks noGrp="1"/>
          </p:cNvSpPr>
          <p:nvPr>
            <p:ph type="ftr" sz="quarter" idx="11"/>
          </p:nvPr>
        </p:nvSpPr>
        <p:spPr/>
        <p:txBody>
          <a:bodyPr/>
          <a:lstStyle/>
          <a:p>
            <a:endParaRPr lang="en-AU"/>
          </a:p>
        </p:txBody>
      </p:sp>
      <p:sp>
        <p:nvSpPr>
          <p:cNvPr id="6" name="Slide Number Placeholder 5">
            <a:extLst>
              <a:ext uri="{FF2B5EF4-FFF2-40B4-BE49-F238E27FC236}">
                <a16:creationId xmlns:a16="http://schemas.microsoft.com/office/drawing/2014/main" id="{4B3592C6-C5D6-681C-5C4A-C3ACC2097F4D}"/>
              </a:ext>
            </a:extLst>
          </p:cNvPr>
          <p:cNvSpPr>
            <a:spLocks noGrp="1"/>
          </p:cNvSpPr>
          <p:nvPr>
            <p:ph type="sldNum" sz="quarter" idx="12"/>
          </p:nvPr>
        </p:nvSpPr>
        <p:spPr/>
        <p:txBody>
          <a:bodyPr/>
          <a:lstStyle/>
          <a:p>
            <a:fld id="{80426E48-F6BA-4651-A58D-F401647E42E9}" type="slidenum">
              <a:rPr lang="en-AU" smtClean="0"/>
              <a:t>‹#›</a:t>
            </a:fld>
            <a:endParaRPr lang="en-AU"/>
          </a:p>
        </p:txBody>
      </p:sp>
    </p:spTree>
    <p:extLst>
      <p:ext uri="{BB962C8B-B14F-4D97-AF65-F5344CB8AC3E}">
        <p14:creationId xmlns:p14="http://schemas.microsoft.com/office/powerpoint/2010/main" val="377281804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Main title grey">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720000" y="1782930"/>
            <a:ext cx="7920000" cy="1637073"/>
          </a:xfrm>
        </p:spPr>
        <p:txBody>
          <a:bodyPr anchor="b" anchorCtr="0">
            <a:noAutofit/>
          </a:bodyPr>
          <a:lstStyle>
            <a:lvl1pPr algn="l">
              <a:defRPr sz="2400" baseline="0">
                <a:solidFill>
                  <a:schemeClr val="accent1"/>
                </a:solidFill>
              </a:defRPr>
            </a:lvl1pPr>
          </a:lstStyle>
          <a:p>
            <a:r>
              <a:rPr lang="en-AU" noProof="0"/>
              <a:t>Click to edit Master title style</a:t>
            </a:r>
          </a:p>
        </p:txBody>
      </p:sp>
      <p:sp>
        <p:nvSpPr>
          <p:cNvPr id="3" name="Subtitle 2"/>
          <p:cNvSpPr>
            <a:spLocks noGrp="1"/>
          </p:cNvSpPr>
          <p:nvPr>
            <p:ph type="subTitle" idx="1"/>
          </p:nvPr>
        </p:nvSpPr>
        <p:spPr>
          <a:xfrm>
            <a:off x="720000" y="3708001"/>
            <a:ext cx="7020000" cy="1613259"/>
          </a:xfrm>
        </p:spPr>
        <p:txBody>
          <a:bodyPr>
            <a:noAutofit/>
          </a:bodyPr>
          <a:lstStyle>
            <a:lvl1pPr marL="0" indent="0" algn="l">
              <a:buNone/>
              <a:defRPr sz="1650" b="0" baseline="0">
                <a:solidFill>
                  <a:schemeClr val="bg2"/>
                </a:solidFill>
                <a:latin typeface="Arial"/>
                <a:cs typeface="Aria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AU" noProof="0"/>
              <a:t>Click to edit Master subtitle style</a:t>
            </a:r>
          </a:p>
        </p:txBody>
      </p:sp>
    </p:spTree>
    <p:extLst>
      <p:ext uri="{BB962C8B-B14F-4D97-AF65-F5344CB8AC3E}">
        <p14:creationId xmlns:p14="http://schemas.microsoft.com/office/powerpoint/2010/main" val="260842934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Section title yellow">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720000" y="1782930"/>
            <a:ext cx="9720000" cy="1637073"/>
          </a:xfrm>
        </p:spPr>
        <p:txBody>
          <a:bodyPr anchor="b" anchorCtr="0">
            <a:noAutofit/>
          </a:bodyPr>
          <a:lstStyle>
            <a:lvl1pPr algn="l">
              <a:defRPr sz="2400" baseline="0">
                <a:solidFill>
                  <a:schemeClr val="bg2"/>
                </a:solidFill>
              </a:defRPr>
            </a:lvl1pPr>
          </a:lstStyle>
          <a:p>
            <a:r>
              <a:rPr lang="en-AU" noProof="0"/>
              <a:t>Click to edit Master title style</a:t>
            </a:r>
          </a:p>
        </p:txBody>
      </p:sp>
      <p:sp>
        <p:nvSpPr>
          <p:cNvPr id="3" name="Subtitle 2"/>
          <p:cNvSpPr>
            <a:spLocks noGrp="1"/>
          </p:cNvSpPr>
          <p:nvPr>
            <p:ph type="subTitle" idx="1"/>
          </p:nvPr>
        </p:nvSpPr>
        <p:spPr>
          <a:xfrm>
            <a:off x="720000" y="3708001"/>
            <a:ext cx="9000000" cy="1613259"/>
          </a:xfrm>
        </p:spPr>
        <p:txBody>
          <a:bodyPr>
            <a:noAutofit/>
          </a:bodyPr>
          <a:lstStyle>
            <a:lvl1pPr marL="0" indent="0" algn="l">
              <a:buNone/>
              <a:defRPr sz="1650" b="0" baseline="0">
                <a:solidFill>
                  <a:schemeClr val="accent1"/>
                </a:solidFill>
                <a:latin typeface="Arial"/>
                <a:cs typeface="Aria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AU" noProof="0"/>
              <a:t>Click to edit Master subtitle style</a:t>
            </a:r>
          </a:p>
        </p:txBody>
      </p:sp>
    </p:spTree>
    <p:extLst>
      <p:ext uri="{BB962C8B-B14F-4D97-AF65-F5344CB8AC3E}">
        <p14:creationId xmlns:p14="http://schemas.microsoft.com/office/powerpoint/2010/main" val="330540620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 preserve="1">
  <p:cSld name="Section title grey">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720000" y="1782930"/>
            <a:ext cx="9720000" cy="1637073"/>
          </a:xfrm>
        </p:spPr>
        <p:txBody>
          <a:bodyPr anchor="b" anchorCtr="0">
            <a:noAutofit/>
          </a:bodyPr>
          <a:lstStyle>
            <a:lvl1pPr algn="l">
              <a:defRPr sz="2400" baseline="0">
                <a:solidFill>
                  <a:schemeClr val="accent1"/>
                </a:solidFill>
              </a:defRPr>
            </a:lvl1pPr>
          </a:lstStyle>
          <a:p>
            <a:r>
              <a:rPr lang="en-AU" noProof="0"/>
              <a:t>Click to edit Master title style</a:t>
            </a:r>
          </a:p>
        </p:txBody>
      </p:sp>
      <p:sp>
        <p:nvSpPr>
          <p:cNvPr id="3" name="Subtitle 2"/>
          <p:cNvSpPr>
            <a:spLocks noGrp="1"/>
          </p:cNvSpPr>
          <p:nvPr>
            <p:ph type="subTitle" idx="1"/>
          </p:nvPr>
        </p:nvSpPr>
        <p:spPr>
          <a:xfrm>
            <a:off x="720000" y="3708001"/>
            <a:ext cx="9000000" cy="1613259"/>
          </a:xfrm>
        </p:spPr>
        <p:txBody>
          <a:bodyPr>
            <a:noAutofit/>
          </a:bodyPr>
          <a:lstStyle>
            <a:lvl1pPr marL="0" indent="0" algn="l">
              <a:buNone/>
              <a:defRPr sz="1650" b="0" baseline="0">
                <a:solidFill>
                  <a:schemeClr val="bg2"/>
                </a:solidFill>
                <a:latin typeface="Arial"/>
                <a:cs typeface="Aria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AU" noProof="0"/>
              <a:t>Click to edit Master subtitle style</a:t>
            </a:r>
          </a:p>
        </p:txBody>
      </p:sp>
    </p:spTree>
    <p:extLst>
      <p:ext uri="{BB962C8B-B14F-4D97-AF65-F5344CB8AC3E}">
        <p14:creationId xmlns:p14="http://schemas.microsoft.com/office/powerpoint/2010/main" val="61611244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Body">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0729E1-3909-4A1C-BF6B-79BF9012E8A5}"/>
              </a:ext>
            </a:extLst>
          </p:cNvPr>
          <p:cNvSpPr>
            <a:spLocks noGrp="1"/>
          </p:cNvSpPr>
          <p:nvPr>
            <p:ph type="title"/>
          </p:nvPr>
        </p:nvSpPr>
        <p:spPr/>
        <p:txBody>
          <a:bodyPr/>
          <a:lstStyle/>
          <a:p>
            <a:r>
              <a:rPr lang="en-AU" noProof="0"/>
              <a:t>Click to edit Master title style</a:t>
            </a:r>
          </a:p>
        </p:txBody>
      </p:sp>
      <p:sp>
        <p:nvSpPr>
          <p:cNvPr id="7" name="Content Placeholder 6">
            <a:extLst>
              <a:ext uri="{FF2B5EF4-FFF2-40B4-BE49-F238E27FC236}">
                <a16:creationId xmlns:a16="http://schemas.microsoft.com/office/drawing/2014/main" id="{09022B2C-6C74-43CE-9882-CA93CCE95DC8}"/>
              </a:ext>
            </a:extLst>
          </p:cNvPr>
          <p:cNvSpPr>
            <a:spLocks noGrp="1"/>
          </p:cNvSpPr>
          <p:nvPr>
            <p:ph sz="quarter" idx="13"/>
          </p:nvPr>
        </p:nvSpPr>
        <p:spPr>
          <a:xfrm>
            <a:off x="719139" y="1512000"/>
            <a:ext cx="10753200" cy="4500000"/>
          </a:xfrm>
        </p:spPr>
        <p:txBody>
          <a:bodyPr/>
          <a:lstStyle/>
          <a:p>
            <a:pPr lvl="0"/>
            <a:r>
              <a:rPr lang="en-AU" noProof="0"/>
              <a:t>Click to edit Master text styles</a:t>
            </a:r>
          </a:p>
          <a:p>
            <a:pPr lvl="1"/>
            <a:r>
              <a:rPr lang="en-AU" noProof="0"/>
              <a:t>Second level</a:t>
            </a:r>
          </a:p>
          <a:p>
            <a:pPr lvl="2"/>
            <a:r>
              <a:rPr lang="en-AU" noProof="0"/>
              <a:t>Third level</a:t>
            </a:r>
          </a:p>
          <a:p>
            <a:pPr lvl="3"/>
            <a:r>
              <a:rPr lang="en-AU" noProof="0"/>
              <a:t>Fourth level</a:t>
            </a:r>
          </a:p>
          <a:p>
            <a:pPr lvl="4"/>
            <a:r>
              <a:rPr lang="en-AU" noProof="0"/>
              <a:t>Fifth level</a:t>
            </a:r>
          </a:p>
        </p:txBody>
      </p:sp>
      <p:sp>
        <p:nvSpPr>
          <p:cNvPr id="4" name="Footer Placeholder 3">
            <a:extLst>
              <a:ext uri="{FF2B5EF4-FFF2-40B4-BE49-F238E27FC236}">
                <a16:creationId xmlns:a16="http://schemas.microsoft.com/office/drawing/2014/main" id="{90D132C0-B3AA-41B9-9FA1-5CED851D0C6A}"/>
              </a:ext>
            </a:extLst>
          </p:cNvPr>
          <p:cNvSpPr>
            <a:spLocks noGrp="1"/>
          </p:cNvSpPr>
          <p:nvPr>
            <p:ph type="ftr" sz="quarter" idx="11"/>
          </p:nvPr>
        </p:nvSpPr>
        <p:spPr/>
        <p:txBody>
          <a:bodyPr/>
          <a:lstStyle>
            <a:lvl1pPr>
              <a:defRPr/>
            </a:lvl1pPr>
          </a:lstStyle>
          <a:p>
            <a:pPr>
              <a:defRPr/>
            </a:pPr>
            <a:r>
              <a:rPr lang="en-AU" noProof="0"/>
              <a:t>TRIM</a:t>
            </a:r>
          </a:p>
        </p:txBody>
      </p:sp>
      <p:sp>
        <p:nvSpPr>
          <p:cNvPr id="5" name="Slide Number Placeholder 4">
            <a:extLst>
              <a:ext uri="{FF2B5EF4-FFF2-40B4-BE49-F238E27FC236}">
                <a16:creationId xmlns:a16="http://schemas.microsoft.com/office/drawing/2014/main" id="{2D37699B-6B8B-4CDC-88CC-4C2642C5C108}"/>
              </a:ext>
            </a:extLst>
          </p:cNvPr>
          <p:cNvSpPr>
            <a:spLocks noGrp="1"/>
          </p:cNvSpPr>
          <p:nvPr>
            <p:ph type="sldNum" sz="quarter" idx="12"/>
          </p:nvPr>
        </p:nvSpPr>
        <p:spPr>
          <a:xfrm>
            <a:off x="10440000" y="6480000"/>
            <a:ext cx="648000" cy="367200"/>
          </a:xfrm>
        </p:spPr>
        <p:txBody>
          <a:bodyPr/>
          <a:lstStyle/>
          <a:p>
            <a:pPr>
              <a:defRPr/>
            </a:pPr>
            <a:fld id="{15AF9A56-2477-4E54-9B3A-54EF47468CB2}" type="slidenum">
              <a:rPr lang="en-AU" altLang="en-US" noProof="0" smtClean="0"/>
              <a:pPr>
                <a:defRPr/>
              </a:pPr>
              <a:t>‹#›</a:t>
            </a:fld>
            <a:endParaRPr lang="en-AU" altLang="en-US" noProof="0"/>
          </a:p>
        </p:txBody>
      </p:sp>
    </p:spTree>
    <p:extLst>
      <p:ext uri="{BB962C8B-B14F-4D97-AF65-F5344CB8AC3E}">
        <p14:creationId xmlns:p14="http://schemas.microsoft.com/office/powerpoint/2010/main" val="42384915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Body 2 column">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0729E1-3909-4A1C-BF6B-79BF9012E8A5}"/>
              </a:ext>
            </a:extLst>
          </p:cNvPr>
          <p:cNvSpPr>
            <a:spLocks noGrp="1"/>
          </p:cNvSpPr>
          <p:nvPr>
            <p:ph type="title"/>
          </p:nvPr>
        </p:nvSpPr>
        <p:spPr/>
        <p:txBody>
          <a:bodyPr/>
          <a:lstStyle/>
          <a:p>
            <a:r>
              <a:rPr lang="en-AU" noProof="0"/>
              <a:t>Click to edit Master title style</a:t>
            </a:r>
          </a:p>
        </p:txBody>
      </p:sp>
      <p:sp>
        <p:nvSpPr>
          <p:cNvPr id="7" name="Content Placeholder 6">
            <a:extLst>
              <a:ext uri="{FF2B5EF4-FFF2-40B4-BE49-F238E27FC236}">
                <a16:creationId xmlns:a16="http://schemas.microsoft.com/office/drawing/2014/main" id="{09022B2C-6C74-43CE-9882-CA93CCE95DC8}"/>
              </a:ext>
            </a:extLst>
          </p:cNvPr>
          <p:cNvSpPr>
            <a:spLocks noGrp="1"/>
          </p:cNvSpPr>
          <p:nvPr>
            <p:ph sz="quarter" idx="13"/>
          </p:nvPr>
        </p:nvSpPr>
        <p:spPr>
          <a:xfrm>
            <a:off x="719139" y="1512000"/>
            <a:ext cx="5248800" cy="4500000"/>
          </a:xfrm>
        </p:spPr>
        <p:txBody>
          <a:bodyPr/>
          <a:lstStyle/>
          <a:p>
            <a:pPr lvl="0"/>
            <a:r>
              <a:rPr lang="en-AU" noProof="0"/>
              <a:t>Click to edit Master text styles</a:t>
            </a:r>
          </a:p>
          <a:p>
            <a:pPr lvl="1"/>
            <a:r>
              <a:rPr lang="en-AU" noProof="0"/>
              <a:t>Second level</a:t>
            </a:r>
          </a:p>
          <a:p>
            <a:pPr lvl="2"/>
            <a:r>
              <a:rPr lang="en-AU" noProof="0"/>
              <a:t>Third level</a:t>
            </a:r>
          </a:p>
          <a:p>
            <a:pPr lvl="3"/>
            <a:r>
              <a:rPr lang="en-AU" noProof="0"/>
              <a:t>Fourth level</a:t>
            </a:r>
          </a:p>
          <a:p>
            <a:pPr lvl="4"/>
            <a:r>
              <a:rPr lang="en-AU" noProof="0"/>
              <a:t>Fifth level</a:t>
            </a:r>
          </a:p>
        </p:txBody>
      </p:sp>
      <p:sp>
        <p:nvSpPr>
          <p:cNvPr id="8" name="Content Placeholder 6">
            <a:extLst>
              <a:ext uri="{FF2B5EF4-FFF2-40B4-BE49-F238E27FC236}">
                <a16:creationId xmlns:a16="http://schemas.microsoft.com/office/drawing/2014/main" id="{3DF41D1B-AE3D-4A78-9BB7-ABF7D077CDD0}"/>
              </a:ext>
            </a:extLst>
          </p:cNvPr>
          <p:cNvSpPr>
            <a:spLocks noGrp="1"/>
          </p:cNvSpPr>
          <p:nvPr>
            <p:ph sz="quarter" idx="14"/>
          </p:nvPr>
        </p:nvSpPr>
        <p:spPr>
          <a:xfrm>
            <a:off x="6224061" y="1512000"/>
            <a:ext cx="5248800" cy="4500000"/>
          </a:xfrm>
        </p:spPr>
        <p:txBody>
          <a:bodyPr/>
          <a:lstStyle/>
          <a:p>
            <a:pPr lvl="0"/>
            <a:r>
              <a:rPr lang="en-AU" noProof="0"/>
              <a:t>Click to edit Master text styles</a:t>
            </a:r>
          </a:p>
          <a:p>
            <a:pPr lvl="1"/>
            <a:r>
              <a:rPr lang="en-AU" noProof="0"/>
              <a:t>Second level</a:t>
            </a:r>
          </a:p>
          <a:p>
            <a:pPr lvl="2"/>
            <a:r>
              <a:rPr lang="en-AU" noProof="0"/>
              <a:t>Third level</a:t>
            </a:r>
          </a:p>
          <a:p>
            <a:pPr lvl="3"/>
            <a:r>
              <a:rPr lang="en-AU" noProof="0"/>
              <a:t>Fourth level</a:t>
            </a:r>
          </a:p>
          <a:p>
            <a:pPr lvl="4"/>
            <a:r>
              <a:rPr lang="en-AU" noProof="0"/>
              <a:t>Fifth level</a:t>
            </a:r>
          </a:p>
        </p:txBody>
      </p:sp>
      <p:sp>
        <p:nvSpPr>
          <p:cNvPr id="4" name="Footer Placeholder 3">
            <a:extLst>
              <a:ext uri="{FF2B5EF4-FFF2-40B4-BE49-F238E27FC236}">
                <a16:creationId xmlns:a16="http://schemas.microsoft.com/office/drawing/2014/main" id="{90D132C0-B3AA-41B9-9FA1-5CED851D0C6A}"/>
              </a:ext>
            </a:extLst>
          </p:cNvPr>
          <p:cNvSpPr>
            <a:spLocks noGrp="1"/>
          </p:cNvSpPr>
          <p:nvPr>
            <p:ph type="ftr" sz="quarter" idx="11"/>
          </p:nvPr>
        </p:nvSpPr>
        <p:spPr/>
        <p:txBody>
          <a:bodyPr/>
          <a:lstStyle>
            <a:lvl1pPr>
              <a:defRPr/>
            </a:lvl1pPr>
          </a:lstStyle>
          <a:p>
            <a:pPr>
              <a:defRPr/>
            </a:pPr>
            <a:r>
              <a:rPr lang="en-AU" noProof="0"/>
              <a:t>TRIM</a:t>
            </a:r>
          </a:p>
        </p:txBody>
      </p:sp>
      <p:sp>
        <p:nvSpPr>
          <p:cNvPr id="5" name="Slide Number Placeholder 4">
            <a:extLst>
              <a:ext uri="{FF2B5EF4-FFF2-40B4-BE49-F238E27FC236}">
                <a16:creationId xmlns:a16="http://schemas.microsoft.com/office/drawing/2014/main" id="{2D37699B-6B8B-4CDC-88CC-4C2642C5C108}"/>
              </a:ext>
            </a:extLst>
          </p:cNvPr>
          <p:cNvSpPr>
            <a:spLocks noGrp="1"/>
          </p:cNvSpPr>
          <p:nvPr>
            <p:ph type="sldNum" sz="quarter" idx="12"/>
          </p:nvPr>
        </p:nvSpPr>
        <p:spPr/>
        <p:txBody>
          <a:bodyPr/>
          <a:lstStyle/>
          <a:p>
            <a:pPr>
              <a:defRPr/>
            </a:pPr>
            <a:fld id="{15AF9A56-2477-4E54-9B3A-54EF47468CB2}" type="slidenum">
              <a:rPr lang="en-AU" altLang="en-US" noProof="0" smtClean="0"/>
              <a:pPr>
                <a:defRPr/>
              </a:pPr>
              <a:t>‹#›</a:t>
            </a:fld>
            <a:endParaRPr lang="en-AU" altLang="en-US" noProof="0"/>
          </a:p>
        </p:txBody>
      </p:sp>
    </p:spTree>
    <p:extLst>
      <p:ext uri="{BB962C8B-B14F-4D97-AF65-F5344CB8AC3E}">
        <p14:creationId xmlns:p14="http://schemas.microsoft.com/office/powerpoint/2010/main" val="131049624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Body 3 column">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0729E1-3909-4A1C-BF6B-79BF9012E8A5}"/>
              </a:ext>
            </a:extLst>
          </p:cNvPr>
          <p:cNvSpPr>
            <a:spLocks noGrp="1"/>
          </p:cNvSpPr>
          <p:nvPr>
            <p:ph type="title"/>
          </p:nvPr>
        </p:nvSpPr>
        <p:spPr/>
        <p:txBody>
          <a:bodyPr/>
          <a:lstStyle/>
          <a:p>
            <a:r>
              <a:rPr lang="en-AU" noProof="0"/>
              <a:t>Click to edit Master title style</a:t>
            </a:r>
          </a:p>
        </p:txBody>
      </p:sp>
      <p:sp>
        <p:nvSpPr>
          <p:cNvPr id="7" name="Content Placeholder 6">
            <a:extLst>
              <a:ext uri="{FF2B5EF4-FFF2-40B4-BE49-F238E27FC236}">
                <a16:creationId xmlns:a16="http://schemas.microsoft.com/office/drawing/2014/main" id="{09022B2C-6C74-43CE-9882-CA93CCE95DC8}"/>
              </a:ext>
            </a:extLst>
          </p:cNvPr>
          <p:cNvSpPr>
            <a:spLocks noGrp="1"/>
          </p:cNvSpPr>
          <p:nvPr>
            <p:ph sz="quarter" idx="13"/>
          </p:nvPr>
        </p:nvSpPr>
        <p:spPr>
          <a:xfrm>
            <a:off x="719139" y="1512000"/>
            <a:ext cx="3420000" cy="4500000"/>
          </a:xfrm>
        </p:spPr>
        <p:txBody>
          <a:bodyPr/>
          <a:lstStyle/>
          <a:p>
            <a:pPr lvl="0"/>
            <a:r>
              <a:rPr lang="en-AU" noProof="0"/>
              <a:t>Click to edit Master text styles</a:t>
            </a:r>
          </a:p>
          <a:p>
            <a:pPr lvl="1"/>
            <a:r>
              <a:rPr lang="en-AU" noProof="0"/>
              <a:t>Second level</a:t>
            </a:r>
          </a:p>
          <a:p>
            <a:pPr lvl="2"/>
            <a:r>
              <a:rPr lang="en-AU" noProof="0"/>
              <a:t>Third level</a:t>
            </a:r>
          </a:p>
          <a:p>
            <a:pPr lvl="3"/>
            <a:r>
              <a:rPr lang="en-AU" noProof="0"/>
              <a:t>Fourth level</a:t>
            </a:r>
          </a:p>
          <a:p>
            <a:pPr lvl="4"/>
            <a:r>
              <a:rPr lang="en-AU" noProof="0"/>
              <a:t>Fifth level</a:t>
            </a:r>
          </a:p>
        </p:txBody>
      </p:sp>
      <p:sp>
        <p:nvSpPr>
          <p:cNvPr id="8" name="Content Placeholder 6">
            <a:extLst>
              <a:ext uri="{FF2B5EF4-FFF2-40B4-BE49-F238E27FC236}">
                <a16:creationId xmlns:a16="http://schemas.microsoft.com/office/drawing/2014/main" id="{3DF41D1B-AE3D-4A78-9BB7-ABF7D077CDD0}"/>
              </a:ext>
            </a:extLst>
          </p:cNvPr>
          <p:cNvSpPr>
            <a:spLocks noGrp="1"/>
          </p:cNvSpPr>
          <p:nvPr>
            <p:ph sz="quarter" idx="14"/>
          </p:nvPr>
        </p:nvSpPr>
        <p:spPr>
          <a:xfrm>
            <a:off x="4386000" y="1509427"/>
            <a:ext cx="3420000" cy="4500000"/>
          </a:xfrm>
        </p:spPr>
        <p:txBody>
          <a:bodyPr/>
          <a:lstStyle/>
          <a:p>
            <a:pPr lvl="0"/>
            <a:r>
              <a:rPr lang="en-AU" noProof="0"/>
              <a:t>Click to edit Master text styles</a:t>
            </a:r>
          </a:p>
          <a:p>
            <a:pPr lvl="1"/>
            <a:r>
              <a:rPr lang="en-AU" noProof="0"/>
              <a:t>Second level</a:t>
            </a:r>
          </a:p>
          <a:p>
            <a:pPr lvl="2"/>
            <a:r>
              <a:rPr lang="en-AU" noProof="0"/>
              <a:t>Third level</a:t>
            </a:r>
          </a:p>
          <a:p>
            <a:pPr lvl="3"/>
            <a:r>
              <a:rPr lang="en-AU" noProof="0"/>
              <a:t>Fourth level</a:t>
            </a:r>
          </a:p>
          <a:p>
            <a:pPr lvl="4"/>
            <a:r>
              <a:rPr lang="en-AU" noProof="0"/>
              <a:t>Fifth level</a:t>
            </a:r>
          </a:p>
        </p:txBody>
      </p:sp>
      <p:sp>
        <p:nvSpPr>
          <p:cNvPr id="9" name="Content Placeholder 6">
            <a:extLst>
              <a:ext uri="{FF2B5EF4-FFF2-40B4-BE49-F238E27FC236}">
                <a16:creationId xmlns:a16="http://schemas.microsoft.com/office/drawing/2014/main" id="{DCD3322C-5C3C-4D71-A4D1-0C8F06A357E3}"/>
              </a:ext>
            </a:extLst>
          </p:cNvPr>
          <p:cNvSpPr>
            <a:spLocks noGrp="1"/>
          </p:cNvSpPr>
          <p:nvPr>
            <p:ph sz="quarter" idx="15"/>
          </p:nvPr>
        </p:nvSpPr>
        <p:spPr>
          <a:xfrm>
            <a:off x="8052867" y="1512000"/>
            <a:ext cx="3420000" cy="4500000"/>
          </a:xfrm>
        </p:spPr>
        <p:txBody>
          <a:bodyPr/>
          <a:lstStyle/>
          <a:p>
            <a:pPr lvl="0"/>
            <a:r>
              <a:rPr lang="en-AU" noProof="0"/>
              <a:t>Click to edit Master text styles</a:t>
            </a:r>
          </a:p>
          <a:p>
            <a:pPr lvl="1"/>
            <a:r>
              <a:rPr lang="en-AU" noProof="0"/>
              <a:t>Second level</a:t>
            </a:r>
          </a:p>
          <a:p>
            <a:pPr lvl="2"/>
            <a:r>
              <a:rPr lang="en-AU" noProof="0"/>
              <a:t>Third level</a:t>
            </a:r>
          </a:p>
          <a:p>
            <a:pPr lvl="3"/>
            <a:r>
              <a:rPr lang="en-AU" noProof="0"/>
              <a:t>Fourth level</a:t>
            </a:r>
          </a:p>
          <a:p>
            <a:pPr lvl="4"/>
            <a:r>
              <a:rPr lang="en-AU" noProof="0"/>
              <a:t>Fifth level</a:t>
            </a:r>
          </a:p>
        </p:txBody>
      </p:sp>
      <p:sp>
        <p:nvSpPr>
          <p:cNvPr id="4" name="Footer Placeholder 3">
            <a:extLst>
              <a:ext uri="{FF2B5EF4-FFF2-40B4-BE49-F238E27FC236}">
                <a16:creationId xmlns:a16="http://schemas.microsoft.com/office/drawing/2014/main" id="{90D132C0-B3AA-41B9-9FA1-5CED851D0C6A}"/>
              </a:ext>
            </a:extLst>
          </p:cNvPr>
          <p:cNvSpPr>
            <a:spLocks noGrp="1"/>
          </p:cNvSpPr>
          <p:nvPr>
            <p:ph type="ftr" sz="quarter" idx="11"/>
          </p:nvPr>
        </p:nvSpPr>
        <p:spPr/>
        <p:txBody>
          <a:bodyPr/>
          <a:lstStyle>
            <a:lvl1pPr>
              <a:defRPr/>
            </a:lvl1pPr>
          </a:lstStyle>
          <a:p>
            <a:pPr>
              <a:defRPr/>
            </a:pPr>
            <a:r>
              <a:rPr lang="en-AU" noProof="0"/>
              <a:t>TRIM</a:t>
            </a:r>
          </a:p>
        </p:txBody>
      </p:sp>
      <p:sp>
        <p:nvSpPr>
          <p:cNvPr id="5" name="Slide Number Placeholder 4">
            <a:extLst>
              <a:ext uri="{FF2B5EF4-FFF2-40B4-BE49-F238E27FC236}">
                <a16:creationId xmlns:a16="http://schemas.microsoft.com/office/drawing/2014/main" id="{2D37699B-6B8B-4CDC-88CC-4C2642C5C108}"/>
              </a:ext>
            </a:extLst>
          </p:cNvPr>
          <p:cNvSpPr>
            <a:spLocks noGrp="1"/>
          </p:cNvSpPr>
          <p:nvPr>
            <p:ph type="sldNum" sz="quarter" idx="12"/>
          </p:nvPr>
        </p:nvSpPr>
        <p:spPr/>
        <p:txBody>
          <a:bodyPr/>
          <a:lstStyle/>
          <a:p>
            <a:pPr>
              <a:defRPr/>
            </a:pPr>
            <a:fld id="{15AF9A56-2477-4E54-9B3A-54EF47468CB2}" type="slidenum">
              <a:rPr lang="en-AU" altLang="en-US" noProof="0" smtClean="0"/>
              <a:pPr>
                <a:defRPr/>
              </a:pPr>
              <a:t>‹#›</a:t>
            </a:fld>
            <a:endParaRPr lang="en-AU" altLang="en-US" noProof="0"/>
          </a:p>
        </p:txBody>
      </p:sp>
    </p:spTree>
    <p:extLst>
      <p:ext uri="{BB962C8B-B14F-4D97-AF65-F5344CB8AC3E}">
        <p14:creationId xmlns:p14="http://schemas.microsoft.com/office/powerpoint/2010/main" val="302030413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Body with one photo">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0729E1-3909-4A1C-BF6B-79BF9012E8A5}"/>
              </a:ext>
            </a:extLst>
          </p:cNvPr>
          <p:cNvSpPr>
            <a:spLocks noGrp="1"/>
          </p:cNvSpPr>
          <p:nvPr>
            <p:ph type="title"/>
          </p:nvPr>
        </p:nvSpPr>
        <p:spPr/>
        <p:txBody>
          <a:bodyPr/>
          <a:lstStyle>
            <a:lvl1pPr>
              <a:defRPr/>
            </a:lvl1pPr>
          </a:lstStyle>
          <a:p>
            <a:r>
              <a:rPr lang="en-GB"/>
              <a:t>Click to edit Master title style</a:t>
            </a:r>
            <a:endParaRPr lang="en-AU"/>
          </a:p>
        </p:txBody>
      </p:sp>
      <p:sp>
        <p:nvSpPr>
          <p:cNvPr id="6" name="Picture Placeholder 5">
            <a:extLst>
              <a:ext uri="{FF2B5EF4-FFF2-40B4-BE49-F238E27FC236}">
                <a16:creationId xmlns:a16="http://schemas.microsoft.com/office/drawing/2014/main" id="{779751E5-4C27-487E-956A-FE27CA9079DB}"/>
              </a:ext>
            </a:extLst>
          </p:cNvPr>
          <p:cNvSpPr>
            <a:spLocks noGrp="1"/>
          </p:cNvSpPr>
          <p:nvPr>
            <p:ph type="pic" sz="quarter" idx="15"/>
          </p:nvPr>
        </p:nvSpPr>
        <p:spPr>
          <a:xfrm>
            <a:off x="719668" y="1516311"/>
            <a:ext cx="5248800" cy="4500000"/>
          </a:xfrm>
        </p:spPr>
        <p:txBody>
          <a:bodyPr/>
          <a:lstStyle>
            <a:lvl1pPr>
              <a:defRPr sz="825">
                <a:solidFill>
                  <a:schemeClr val="tx1"/>
                </a:solidFill>
              </a:defRPr>
            </a:lvl1pPr>
          </a:lstStyle>
          <a:p>
            <a:r>
              <a:rPr lang="en-GB"/>
              <a:t>Click icon to add picture</a:t>
            </a:r>
            <a:endParaRPr lang="en-AU"/>
          </a:p>
        </p:txBody>
      </p:sp>
      <p:sp>
        <p:nvSpPr>
          <p:cNvPr id="8" name="Content Placeholder 6">
            <a:extLst>
              <a:ext uri="{FF2B5EF4-FFF2-40B4-BE49-F238E27FC236}">
                <a16:creationId xmlns:a16="http://schemas.microsoft.com/office/drawing/2014/main" id="{3DF41D1B-AE3D-4A78-9BB7-ABF7D077CDD0}"/>
              </a:ext>
            </a:extLst>
          </p:cNvPr>
          <p:cNvSpPr>
            <a:spLocks noGrp="1"/>
          </p:cNvSpPr>
          <p:nvPr>
            <p:ph sz="quarter" idx="14"/>
          </p:nvPr>
        </p:nvSpPr>
        <p:spPr>
          <a:xfrm>
            <a:off x="6224067" y="1516311"/>
            <a:ext cx="5248800" cy="4500000"/>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AU"/>
          </a:p>
        </p:txBody>
      </p:sp>
      <p:sp>
        <p:nvSpPr>
          <p:cNvPr id="4" name="Footer Placeholder 3">
            <a:extLst>
              <a:ext uri="{FF2B5EF4-FFF2-40B4-BE49-F238E27FC236}">
                <a16:creationId xmlns:a16="http://schemas.microsoft.com/office/drawing/2014/main" id="{90D132C0-B3AA-41B9-9FA1-5CED851D0C6A}"/>
              </a:ext>
            </a:extLst>
          </p:cNvPr>
          <p:cNvSpPr>
            <a:spLocks noGrp="1"/>
          </p:cNvSpPr>
          <p:nvPr>
            <p:ph type="ftr" sz="quarter" idx="11"/>
          </p:nvPr>
        </p:nvSpPr>
        <p:spPr/>
        <p:txBody>
          <a:bodyPr/>
          <a:lstStyle>
            <a:lvl1pPr>
              <a:defRPr/>
            </a:lvl1pPr>
          </a:lstStyle>
          <a:p>
            <a:pPr>
              <a:defRPr/>
            </a:pPr>
            <a:r>
              <a:rPr lang="en-AU"/>
              <a:t>TRIM</a:t>
            </a:r>
          </a:p>
        </p:txBody>
      </p:sp>
      <p:sp>
        <p:nvSpPr>
          <p:cNvPr id="5" name="Slide Number Placeholder 4">
            <a:extLst>
              <a:ext uri="{FF2B5EF4-FFF2-40B4-BE49-F238E27FC236}">
                <a16:creationId xmlns:a16="http://schemas.microsoft.com/office/drawing/2014/main" id="{2D37699B-6B8B-4CDC-88CC-4C2642C5C108}"/>
              </a:ext>
            </a:extLst>
          </p:cNvPr>
          <p:cNvSpPr>
            <a:spLocks noGrp="1"/>
          </p:cNvSpPr>
          <p:nvPr>
            <p:ph type="sldNum" sz="quarter" idx="12"/>
          </p:nvPr>
        </p:nvSpPr>
        <p:spPr/>
        <p:txBody>
          <a:bodyPr/>
          <a:lstStyle/>
          <a:p>
            <a:pPr>
              <a:defRPr/>
            </a:pPr>
            <a:fld id="{15AF9A56-2477-4E54-9B3A-54EF47468CB2}" type="slidenum">
              <a:rPr lang="en-AU" altLang="en-US" smtClean="0"/>
              <a:pPr>
                <a:defRPr/>
              </a:pPr>
              <a:t>‹#›</a:t>
            </a:fld>
            <a:endParaRPr lang="en-AU" altLang="en-US"/>
          </a:p>
        </p:txBody>
      </p:sp>
    </p:spTree>
    <p:extLst>
      <p:ext uri="{BB962C8B-B14F-4D97-AF65-F5344CB8AC3E}">
        <p14:creationId xmlns:p14="http://schemas.microsoft.com/office/powerpoint/2010/main" val="201375025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Body with two photos">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0729E1-3909-4A1C-BF6B-79BF9012E8A5}"/>
              </a:ext>
            </a:extLst>
          </p:cNvPr>
          <p:cNvSpPr>
            <a:spLocks noGrp="1"/>
          </p:cNvSpPr>
          <p:nvPr>
            <p:ph type="title"/>
          </p:nvPr>
        </p:nvSpPr>
        <p:spPr/>
        <p:txBody>
          <a:bodyPr/>
          <a:lstStyle/>
          <a:p>
            <a:r>
              <a:rPr lang="en-GB"/>
              <a:t>Click to edit Master title style</a:t>
            </a:r>
            <a:endParaRPr lang="en-AU"/>
          </a:p>
        </p:txBody>
      </p:sp>
      <p:sp>
        <p:nvSpPr>
          <p:cNvPr id="6" name="Picture Placeholder 5">
            <a:extLst>
              <a:ext uri="{FF2B5EF4-FFF2-40B4-BE49-F238E27FC236}">
                <a16:creationId xmlns:a16="http://schemas.microsoft.com/office/drawing/2014/main" id="{66C59DDA-9908-4341-BDE4-643E1B026347}"/>
              </a:ext>
            </a:extLst>
          </p:cNvPr>
          <p:cNvSpPr>
            <a:spLocks noGrp="1"/>
          </p:cNvSpPr>
          <p:nvPr>
            <p:ph type="pic" sz="quarter" idx="14"/>
          </p:nvPr>
        </p:nvSpPr>
        <p:spPr>
          <a:xfrm>
            <a:off x="719667" y="1511300"/>
            <a:ext cx="2952000" cy="2160000"/>
          </a:xfrm>
        </p:spPr>
        <p:txBody>
          <a:bodyPr/>
          <a:lstStyle>
            <a:lvl1pPr>
              <a:defRPr sz="825">
                <a:solidFill>
                  <a:schemeClr val="tx1"/>
                </a:solidFill>
              </a:defRPr>
            </a:lvl1pPr>
          </a:lstStyle>
          <a:p>
            <a:r>
              <a:rPr lang="en-GB"/>
              <a:t>Click icon to add picture</a:t>
            </a:r>
            <a:endParaRPr lang="en-AU"/>
          </a:p>
        </p:txBody>
      </p:sp>
      <p:sp>
        <p:nvSpPr>
          <p:cNvPr id="9" name="Picture Placeholder 5">
            <a:extLst>
              <a:ext uri="{FF2B5EF4-FFF2-40B4-BE49-F238E27FC236}">
                <a16:creationId xmlns:a16="http://schemas.microsoft.com/office/drawing/2014/main" id="{BCAE2DA0-9D00-42C8-93B8-8941A8FD7E08}"/>
              </a:ext>
            </a:extLst>
          </p:cNvPr>
          <p:cNvSpPr>
            <a:spLocks noGrp="1"/>
          </p:cNvSpPr>
          <p:nvPr>
            <p:ph type="pic" sz="quarter" idx="16"/>
          </p:nvPr>
        </p:nvSpPr>
        <p:spPr>
          <a:xfrm>
            <a:off x="719667" y="3851169"/>
            <a:ext cx="2952000" cy="2160000"/>
          </a:xfrm>
        </p:spPr>
        <p:txBody>
          <a:bodyPr/>
          <a:lstStyle>
            <a:lvl1pPr>
              <a:defRPr sz="825">
                <a:solidFill>
                  <a:schemeClr val="tx1"/>
                </a:solidFill>
              </a:defRPr>
            </a:lvl1pPr>
          </a:lstStyle>
          <a:p>
            <a:r>
              <a:rPr lang="en-GB"/>
              <a:t>Click icon to add picture</a:t>
            </a:r>
            <a:endParaRPr lang="en-AU"/>
          </a:p>
        </p:txBody>
      </p:sp>
      <p:sp>
        <p:nvSpPr>
          <p:cNvPr id="7" name="Content Placeholder 6">
            <a:extLst>
              <a:ext uri="{FF2B5EF4-FFF2-40B4-BE49-F238E27FC236}">
                <a16:creationId xmlns:a16="http://schemas.microsoft.com/office/drawing/2014/main" id="{09022B2C-6C74-43CE-9882-CA93CCE95DC8}"/>
              </a:ext>
            </a:extLst>
          </p:cNvPr>
          <p:cNvSpPr>
            <a:spLocks noGrp="1"/>
          </p:cNvSpPr>
          <p:nvPr>
            <p:ph sz="quarter" idx="13"/>
          </p:nvPr>
        </p:nvSpPr>
        <p:spPr>
          <a:xfrm>
            <a:off x="3851667" y="1511169"/>
            <a:ext cx="7621200" cy="4500000"/>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AU"/>
          </a:p>
        </p:txBody>
      </p:sp>
      <p:sp>
        <p:nvSpPr>
          <p:cNvPr id="4" name="Footer Placeholder 3">
            <a:extLst>
              <a:ext uri="{FF2B5EF4-FFF2-40B4-BE49-F238E27FC236}">
                <a16:creationId xmlns:a16="http://schemas.microsoft.com/office/drawing/2014/main" id="{90D132C0-B3AA-41B9-9FA1-5CED851D0C6A}"/>
              </a:ext>
            </a:extLst>
          </p:cNvPr>
          <p:cNvSpPr>
            <a:spLocks noGrp="1"/>
          </p:cNvSpPr>
          <p:nvPr>
            <p:ph type="ftr" sz="quarter" idx="11"/>
          </p:nvPr>
        </p:nvSpPr>
        <p:spPr/>
        <p:txBody>
          <a:bodyPr/>
          <a:lstStyle>
            <a:lvl1pPr>
              <a:defRPr/>
            </a:lvl1pPr>
          </a:lstStyle>
          <a:p>
            <a:pPr>
              <a:defRPr/>
            </a:pPr>
            <a:r>
              <a:rPr lang="en-AU"/>
              <a:t>TRIM</a:t>
            </a:r>
          </a:p>
        </p:txBody>
      </p:sp>
      <p:sp>
        <p:nvSpPr>
          <p:cNvPr id="5" name="Slide Number Placeholder 4">
            <a:extLst>
              <a:ext uri="{FF2B5EF4-FFF2-40B4-BE49-F238E27FC236}">
                <a16:creationId xmlns:a16="http://schemas.microsoft.com/office/drawing/2014/main" id="{2D37699B-6B8B-4CDC-88CC-4C2642C5C108}"/>
              </a:ext>
            </a:extLst>
          </p:cNvPr>
          <p:cNvSpPr>
            <a:spLocks noGrp="1"/>
          </p:cNvSpPr>
          <p:nvPr>
            <p:ph type="sldNum" sz="quarter" idx="12"/>
          </p:nvPr>
        </p:nvSpPr>
        <p:spPr>
          <a:xfrm>
            <a:off x="10440000" y="6480000"/>
            <a:ext cx="648000" cy="378000"/>
          </a:xfrm>
        </p:spPr>
        <p:txBody>
          <a:bodyPr/>
          <a:lstStyle/>
          <a:p>
            <a:pPr>
              <a:defRPr/>
            </a:pPr>
            <a:fld id="{15AF9A56-2477-4E54-9B3A-54EF47468CB2}" type="slidenum">
              <a:rPr lang="en-AU" altLang="en-US" smtClean="0"/>
              <a:pPr>
                <a:defRPr/>
              </a:pPr>
              <a:t>‹#›</a:t>
            </a:fld>
            <a:endParaRPr lang="en-AU" altLang="en-US"/>
          </a:p>
        </p:txBody>
      </p:sp>
    </p:spTree>
    <p:extLst>
      <p:ext uri="{BB962C8B-B14F-4D97-AF65-F5344CB8AC3E}">
        <p14:creationId xmlns:p14="http://schemas.microsoft.com/office/powerpoint/2010/main" val="90491175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9">
            <a:lum/>
          </a:blip>
          <a:srcRect/>
          <a:stretch>
            <a:fillRect/>
          </a:stretch>
        </a:blipFill>
        <a:effectLst/>
      </p:bgPr>
    </p:bg>
    <p:spTree>
      <p:nvGrpSpPr>
        <p:cNvPr id="1" name=""/>
        <p:cNvGrpSpPr/>
        <p:nvPr/>
      </p:nvGrpSpPr>
      <p:grpSpPr>
        <a:xfrm>
          <a:off x="0" y="0"/>
          <a:ext cx="0" cy="0"/>
          <a:chOff x="0" y="0"/>
          <a:chExt cx="0" cy="0"/>
        </a:xfrm>
      </p:grpSpPr>
      <p:sp>
        <p:nvSpPr>
          <p:cNvPr id="1026" name="Title Placeholder 1">
            <a:extLst>
              <a:ext uri="{FF2B5EF4-FFF2-40B4-BE49-F238E27FC236}">
                <a16:creationId xmlns:a16="http://schemas.microsoft.com/office/drawing/2014/main" id="{C5717D13-A0B8-44FF-83BD-69609A53C4C3}"/>
              </a:ext>
            </a:extLst>
          </p:cNvPr>
          <p:cNvSpPr>
            <a:spLocks noGrp="1"/>
          </p:cNvSpPr>
          <p:nvPr>
            <p:ph type="title"/>
          </p:nvPr>
        </p:nvSpPr>
        <p:spPr bwMode="auto">
          <a:xfrm>
            <a:off x="719667" y="269874"/>
            <a:ext cx="10753200" cy="86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ctr" anchorCtr="0" compatLnSpc="1">
            <a:prstTxWarp prst="textNoShape">
              <a:avLst/>
            </a:prstTxWarp>
          </a:bodyPr>
          <a:lstStyle/>
          <a:p>
            <a:pPr lvl="0"/>
            <a:r>
              <a:rPr lang="en-AU" altLang="en-US" noProof="0"/>
              <a:t>Click to edit Master title style</a:t>
            </a:r>
          </a:p>
        </p:txBody>
      </p:sp>
      <p:sp>
        <p:nvSpPr>
          <p:cNvPr id="1027" name="Text Placeholder 2">
            <a:extLst>
              <a:ext uri="{FF2B5EF4-FFF2-40B4-BE49-F238E27FC236}">
                <a16:creationId xmlns:a16="http://schemas.microsoft.com/office/drawing/2014/main" id="{AB2482AE-DB13-49E4-8B2A-5571141A497A}"/>
              </a:ext>
            </a:extLst>
          </p:cNvPr>
          <p:cNvSpPr>
            <a:spLocks noGrp="1"/>
          </p:cNvSpPr>
          <p:nvPr>
            <p:ph type="body" idx="1"/>
          </p:nvPr>
        </p:nvSpPr>
        <p:spPr bwMode="auto">
          <a:xfrm>
            <a:off x="719667" y="1512000"/>
            <a:ext cx="10753200" cy="450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en-AU" altLang="en-US" noProof="0"/>
              <a:t>Click to edit Master text styles</a:t>
            </a:r>
          </a:p>
          <a:p>
            <a:pPr lvl="1"/>
            <a:r>
              <a:rPr lang="en-AU" altLang="en-US" noProof="0"/>
              <a:t>Second level</a:t>
            </a:r>
          </a:p>
          <a:p>
            <a:pPr lvl="2"/>
            <a:r>
              <a:rPr lang="en-AU" altLang="en-US" noProof="0"/>
              <a:t>Third level</a:t>
            </a:r>
          </a:p>
          <a:p>
            <a:pPr lvl="3"/>
            <a:r>
              <a:rPr lang="en-AU" altLang="en-US" noProof="0"/>
              <a:t>Fourth level</a:t>
            </a:r>
          </a:p>
          <a:p>
            <a:pPr lvl="4"/>
            <a:r>
              <a:rPr lang="en-AU" altLang="en-US" noProof="0"/>
              <a:t>Fifth level</a:t>
            </a:r>
          </a:p>
        </p:txBody>
      </p:sp>
      <p:sp>
        <p:nvSpPr>
          <p:cNvPr id="3" name="Footer Placeholder 2">
            <a:extLst>
              <a:ext uri="{FF2B5EF4-FFF2-40B4-BE49-F238E27FC236}">
                <a16:creationId xmlns:a16="http://schemas.microsoft.com/office/drawing/2014/main" id="{E2F044CA-99CF-41DC-BE10-D47868D2CD28}"/>
              </a:ext>
            </a:extLst>
          </p:cNvPr>
          <p:cNvSpPr>
            <a:spLocks noGrp="1"/>
          </p:cNvSpPr>
          <p:nvPr>
            <p:ph type="ftr" sz="quarter" idx="3"/>
          </p:nvPr>
        </p:nvSpPr>
        <p:spPr>
          <a:xfrm>
            <a:off x="719667" y="6480000"/>
            <a:ext cx="1440000" cy="378000"/>
          </a:xfrm>
          <a:prstGeom prst="rect">
            <a:avLst/>
          </a:prstGeom>
        </p:spPr>
        <p:txBody>
          <a:bodyPr vert="horz" lIns="0" tIns="0" rIns="0" bIns="0" rtlCol="0" anchor="t" anchorCtr="0"/>
          <a:lstStyle>
            <a:lvl1pPr algn="l">
              <a:defRPr sz="900">
                <a:solidFill>
                  <a:schemeClr val="tx1">
                    <a:lumMod val="65000"/>
                    <a:lumOff val="35000"/>
                  </a:schemeClr>
                </a:solidFill>
                <a:latin typeface="Arial" panose="020B0604020202020204" pitchFamily="34" charset="0"/>
              </a:defRPr>
            </a:lvl1pPr>
          </a:lstStyle>
          <a:p>
            <a:pPr>
              <a:defRPr/>
            </a:pPr>
            <a:r>
              <a:rPr lang="en-AU" noProof="0"/>
              <a:t>TRIM</a:t>
            </a:r>
          </a:p>
        </p:txBody>
      </p:sp>
      <p:sp>
        <p:nvSpPr>
          <p:cNvPr id="4" name="Slide Number Placeholder 3">
            <a:extLst>
              <a:ext uri="{FF2B5EF4-FFF2-40B4-BE49-F238E27FC236}">
                <a16:creationId xmlns:a16="http://schemas.microsoft.com/office/drawing/2014/main" id="{B27AB8C5-A495-4502-AF71-8E806D33322B}"/>
              </a:ext>
            </a:extLst>
          </p:cNvPr>
          <p:cNvSpPr>
            <a:spLocks noGrp="1"/>
          </p:cNvSpPr>
          <p:nvPr>
            <p:ph type="sldNum" sz="quarter" idx="4"/>
          </p:nvPr>
        </p:nvSpPr>
        <p:spPr>
          <a:xfrm>
            <a:off x="10440000" y="6480175"/>
            <a:ext cx="648000" cy="378000"/>
          </a:xfrm>
          <a:prstGeom prst="rect">
            <a:avLst/>
          </a:prstGeom>
        </p:spPr>
        <p:txBody>
          <a:bodyPr vert="horz" wrap="square" lIns="0" tIns="0" rIns="0" bIns="0" numCol="1" anchor="t" anchorCtr="0" compatLnSpc="1">
            <a:prstTxWarp prst="textNoShape">
              <a:avLst/>
            </a:prstTxWarp>
          </a:bodyPr>
          <a:lstStyle>
            <a:lvl1pPr algn="r">
              <a:defRPr sz="900">
                <a:solidFill>
                  <a:schemeClr val="tx1">
                    <a:lumMod val="65000"/>
                    <a:lumOff val="35000"/>
                  </a:schemeClr>
                </a:solidFill>
              </a:defRPr>
            </a:lvl1pPr>
          </a:lstStyle>
          <a:p>
            <a:pPr>
              <a:defRPr/>
            </a:pPr>
            <a:fld id="{15AF9A56-2477-4E54-9B3A-54EF47468CB2}" type="slidenum">
              <a:rPr lang="en-AU" altLang="en-US" noProof="0" smtClean="0"/>
              <a:pPr>
                <a:defRPr/>
              </a:pPr>
              <a:t>‹#›</a:t>
            </a:fld>
            <a:endParaRPr lang="en-AU" altLang="en-US" noProof="0"/>
          </a:p>
        </p:txBody>
      </p:sp>
      <p:sp>
        <p:nvSpPr>
          <p:cNvPr id="5" name="MSIPCMContentMarking" descr="{&quot;HashCode&quot;:-1428298621,&quot;Placement&quot;:&quot;Header&quot;,&quot;Top&quot;:0.0,&quot;Left&quot;:443.117157,&quot;SlideWidth&quot;:960,&quot;SlideHeight&quot;:540}">
            <a:extLst>
              <a:ext uri="{FF2B5EF4-FFF2-40B4-BE49-F238E27FC236}">
                <a16:creationId xmlns:a16="http://schemas.microsoft.com/office/drawing/2014/main" id="{423A948B-6B0A-2100-2F49-1799BFC1B054}"/>
              </a:ext>
            </a:extLst>
          </p:cNvPr>
          <p:cNvSpPr txBox="1"/>
          <p:nvPr userDrawn="1"/>
        </p:nvSpPr>
        <p:spPr>
          <a:xfrm>
            <a:off x="5627588" y="0"/>
            <a:ext cx="936825" cy="286405"/>
          </a:xfrm>
          <a:prstGeom prst="rect">
            <a:avLst/>
          </a:prstGeom>
          <a:noFill/>
        </p:spPr>
        <p:txBody>
          <a:bodyPr vert="horz" wrap="square" lIns="0" tIns="0" rIns="0" bIns="0" rtlCol="0" anchor="ctr" anchorCtr="1">
            <a:spAutoFit/>
          </a:bodyPr>
          <a:lstStyle/>
          <a:p>
            <a:pPr algn="ctr">
              <a:spcBef>
                <a:spcPts val="0"/>
              </a:spcBef>
              <a:spcAft>
                <a:spcPts val="0"/>
              </a:spcAft>
            </a:pPr>
            <a:r>
              <a:rPr lang="en-AU" sz="1000">
                <a:solidFill>
                  <a:srgbClr val="E4100E"/>
                </a:solidFill>
                <a:latin typeface="Arial Black" panose="020B0A04020102020204" pitchFamily="34" charset="0"/>
              </a:rPr>
              <a:t>OFFICIAL</a:t>
            </a:r>
          </a:p>
        </p:txBody>
      </p:sp>
      <p:sp>
        <p:nvSpPr>
          <p:cNvPr id="2" name="MSIPCMContentMarking" descr="{&quot;HashCode&quot;:-1404161052,&quot;Placement&quot;:&quot;Footer&quot;,&quot;Top&quot;:517.4484,&quot;Left&quot;:443.117157,&quot;SlideWidth&quot;:960,&quot;SlideHeight&quot;:540}">
            <a:extLst>
              <a:ext uri="{FF2B5EF4-FFF2-40B4-BE49-F238E27FC236}">
                <a16:creationId xmlns:a16="http://schemas.microsoft.com/office/drawing/2014/main" id="{7EF779D5-E5D9-F0A9-60B2-D10EDD034395}"/>
              </a:ext>
            </a:extLst>
          </p:cNvPr>
          <p:cNvSpPr txBox="1"/>
          <p:nvPr userDrawn="1"/>
        </p:nvSpPr>
        <p:spPr>
          <a:xfrm>
            <a:off x="5627588" y="6571595"/>
            <a:ext cx="936825" cy="286405"/>
          </a:xfrm>
          <a:prstGeom prst="rect">
            <a:avLst/>
          </a:prstGeom>
          <a:noFill/>
        </p:spPr>
        <p:txBody>
          <a:bodyPr vert="horz" wrap="square" lIns="0" tIns="0" rIns="0" bIns="0" rtlCol="0" anchor="ctr" anchorCtr="1">
            <a:spAutoFit/>
          </a:bodyPr>
          <a:lstStyle/>
          <a:p>
            <a:pPr algn="ctr">
              <a:spcBef>
                <a:spcPts val="0"/>
              </a:spcBef>
              <a:spcAft>
                <a:spcPts val="0"/>
              </a:spcAft>
            </a:pPr>
            <a:r>
              <a:rPr lang="en-AU" sz="1000">
                <a:solidFill>
                  <a:srgbClr val="E4100E"/>
                </a:solidFill>
                <a:latin typeface="Arial Black" panose="020B0A04020102020204" pitchFamily="34" charset="0"/>
              </a:rPr>
              <a:t>OFFICIAL</a:t>
            </a:r>
          </a:p>
        </p:txBody>
      </p:sp>
    </p:spTree>
    <p:extLst>
      <p:ext uri="{BB962C8B-B14F-4D97-AF65-F5344CB8AC3E}">
        <p14:creationId xmlns:p14="http://schemas.microsoft.com/office/powerpoint/2010/main" val="93447948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p:hf hdr="0" dt="0"/>
  <p:txStyles>
    <p:titleStyle>
      <a:lvl1pPr algn="l" defTabSz="342900" rtl="0" eaLnBrk="1" fontAlgn="base" hangingPunct="1">
        <a:spcBef>
          <a:spcPct val="0"/>
        </a:spcBef>
        <a:spcAft>
          <a:spcPct val="0"/>
        </a:spcAft>
        <a:defRPr sz="1800" kern="1200">
          <a:solidFill>
            <a:schemeClr val="accent2"/>
          </a:solidFill>
          <a:latin typeface="Arial"/>
          <a:ea typeface="ＭＳ Ｐゴシック" charset="0"/>
          <a:cs typeface="Arial"/>
        </a:defRPr>
      </a:lvl1pPr>
      <a:lvl2pPr algn="l" defTabSz="342900" rtl="0" eaLnBrk="1" fontAlgn="base" hangingPunct="1">
        <a:spcBef>
          <a:spcPct val="0"/>
        </a:spcBef>
        <a:spcAft>
          <a:spcPct val="0"/>
        </a:spcAft>
        <a:defRPr sz="1800">
          <a:solidFill>
            <a:schemeClr val="bg1"/>
          </a:solidFill>
          <a:latin typeface="Arial" charset="0"/>
          <a:ea typeface="ＭＳ Ｐゴシック" charset="0"/>
          <a:cs typeface="Arial" pitchFamily="34" charset="0"/>
        </a:defRPr>
      </a:lvl2pPr>
      <a:lvl3pPr algn="l" defTabSz="342900" rtl="0" eaLnBrk="1" fontAlgn="base" hangingPunct="1">
        <a:spcBef>
          <a:spcPct val="0"/>
        </a:spcBef>
        <a:spcAft>
          <a:spcPct val="0"/>
        </a:spcAft>
        <a:defRPr sz="1800">
          <a:solidFill>
            <a:schemeClr val="bg1"/>
          </a:solidFill>
          <a:latin typeface="Arial" charset="0"/>
          <a:ea typeface="ＭＳ Ｐゴシック" charset="0"/>
          <a:cs typeface="Arial" pitchFamily="34" charset="0"/>
        </a:defRPr>
      </a:lvl3pPr>
      <a:lvl4pPr algn="l" defTabSz="342900" rtl="0" eaLnBrk="1" fontAlgn="base" hangingPunct="1">
        <a:spcBef>
          <a:spcPct val="0"/>
        </a:spcBef>
        <a:spcAft>
          <a:spcPct val="0"/>
        </a:spcAft>
        <a:defRPr sz="1800">
          <a:solidFill>
            <a:schemeClr val="bg1"/>
          </a:solidFill>
          <a:latin typeface="Arial" charset="0"/>
          <a:ea typeface="ＭＳ Ｐゴシック" charset="0"/>
          <a:cs typeface="Arial" pitchFamily="34" charset="0"/>
        </a:defRPr>
      </a:lvl4pPr>
      <a:lvl5pPr algn="l" defTabSz="342900" rtl="0" eaLnBrk="1" fontAlgn="base" hangingPunct="1">
        <a:spcBef>
          <a:spcPct val="0"/>
        </a:spcBef>
        <a:spcAft>
          <a:spcPct val="0"/>
        </a:spcAft>
        <a:defRPr sz="1800">
          <a:solidFill>
            <a:schemeClr val="bg1"/>
          </a:solidFill>
          <a:latin typeface="Arial" charset="0"/>
          <a:ea typeface="ＭＳ Ｐゴシック" charset="0"/>
          <a:cs typeface="Arial" pitchFamily="34" charset="0"/>
        </a:defRPr>
      </a:lvl5pPr>
      <a:lvl6pPr marL="342900" algn="l" defTabSz="342900" rtl="0" eaLnBrk="1" fontAlgn="base" hangingPunct="1">
        <a:spcBef>
          <a:spcPct val="0"/>
        </a:spcBef>
        <a:spcAft>
          <a:spcPct val="0"/>
        </a:spcAft>
        <a:defRPr sz="1800">
          <a:solidFill>
            <a:schemeClr val="tx1"/>
          </a:solidFill>
          <a:latin typeface="Arial" charset="0"/>
          <a:ea typeface="ＭＳ Ｐゴシック" charset="0"/>
          <a:cs typeface="ＭＳ Ｐゴシック" charset="0"/>
        </a:defRPr>
      </a:lvl6pPr>
      <a:lvl7pPr marL="685800" algn="l" defTabSz="342900" rtl="0" eaLnBrk="1" fontAlgn="base" hangingPunct="1">
        <a:spcBef>
          <a:spcPct val="0"/>
        </a:spcBef>
        <a:spcAft>
          <a:spcPct val="0"/>
        </a:spcAft>
        <a:defRPr sz="1800">
          <a:solidFill>
            <a:schemeClr val="tx1"/>
          </a:solidFill>
          <a:latin typeface="Arial" charset="0"/>
          <a:ea typeface="ＭＳ Ｐゴシック" charset="0"/>
          <a:cs typeface="ＭＳ Ｐゴシック" charset="0"/>
        </a:defRPr>
      </a:lvl7pPr>
      <a:lvl8pPr marL="1028700" algn="l" defTabSz="342900" rtl="0" eaLnBrk="1" fontAlgn="base" hangingPunct="1">
        <a:spcBef>
          <a:spcPct val="0"/>
        </a:spcBef>
        <a:spcAft>
          <a:spcPct val="0"/>
        </a:spcAft>
        <a:defRPr sz="1800">
          <a:solidFill>
            <a:schemeClr val="tx1"/>
          </a:solidFill>
          <a:latin typeface="Arial" charset="0"/>
          <a:ea typeface="ＭＳ Ｐゴシック" charset="0"/>
          <a:cs typeface="ＭＳ Ｐゴシック" charset="0"/>
        </a:defRPr>
      </a:lvl8pPr>
      <a:lvl9pPr marL="1371600" algn="l" defTabSz="342900" rtl="0" eaLnBrk="1" fontAlgn="base" hangingPunct="1">
        <a:spcBef>
          <a:spcPct val="0"/>
        </a:spcBef>
        <a:spcAft>
          <a:spcPct val="0"/>
        </a:spcAft>
        <a:defRPr sz="1800">
          <a:solidFill>
            <a:schemeClr val="tx1"/>
          </a:solidFill>
          <a:latin typeface="Arial" charset="0"/>
          <a:ea typeface="ＭＳ Ｐゴシック" charset="0"/>
          <a:cs typeface="ＭＳ Ｐゴシック" charset="0"/>
        </a:defRPr>
      </a:lvl9pPr>
    </p:titleStyle>
    <p:bodyStyle>
      <a:lvl1pPr algn="l" defTabSz="342900" rtl="0" eaLnBrk="1" fontAlgn="base" hangingPunct="1">
        <a:lnSpc>
          <a:spcPct val="110000"/>
        </a:lnSpc>
        <a:spcBef>
          <a:spcPts val="600"/>
        </a:spcBef>
        <a:spcAft>
          <a:spcPts val="600"/>
        </a:spcAft>
        <a:defRPr sz="1500" b="0" kern="1200">
          <a:solidFill>
            <a:schemeClr val="accent1"/>
          </a:solidFill>
          <a:latin typeface="+mn-lt"/>
          <a:ea typeface="ＭＳ Ｐゴシック" charset="0"/>
          <a:cs typeface="ＭＳ Ｐゴシック" charset="0"/>
        </a:defRPr>
      </a:lvl1pPr>
      <a:lvl2pPr algn="l" defTabSz="342900" rtl="0" eaLnBrk="1" fontAlgn="base" hangingPunct="1">
        <a:lnSpc>
          <a:spcPct val="110000"/>
        </a:lnSpc>
        <a:spcBef>
          <a:spcPct val="0"/>
        </a:spcBef>
        <a:spcAft>
          <a:spcPts val="600"/>
        </a:spcAft>
        <a:defRPr sz="1500" kern="1200">
          <a:solidFill>
            <a:schemeClr val="tx1"/>
          </a:solidFill>
          <a:latin typeface="+mn-lt"/>
          <a:ea typeface="ＭＳ Ｐゴシック" charset="0"/>
          <a:cs typeface="+mn-cs"/>
        </a:defRPr>
      </a:lvl2pPr>
      <a:lvl3pPr marL="188119" indent="-188119" algn="l" defTabSz="342900" rtl="0" eaLnBrk="1" fontAlgn="base" hangingPunct="1">
        <a:lnSpc>
          <a:spcPct val="110000"/>
        </a:lnSpc>
        <a:spcBef>
          <a:spcPct val="0"/>
        </a:spcBef>
        <a:spcAft>
          <a:spcPts val="600"/>
        </a:spcAft>
        <a:buFont typeface="Arial" panose="020B0604020202020204" pitchFamily="34" charset="0"/>
        <a:buChar char="•"/>
        <a:defRPr sz="1500" kern="1200">
          <a:solidFill>
            <a:schemeClr val="tx1"/>
          </a:solidFill>
          <a:latin typeface="+mn-lt"/>
          <a:ea typeface="ＭＳ Ｐゴシック" charset="0"/>
          <a:cs typeface="+mn-cs"/>
        </a:defRPr>
      </a:lvl3pPr>
      <a:lvl4pPr marL="377429" indent="-188119" algn="l" defTabSz="342900" rtl="0" eaLnBrk="1" fontAlgn="base" hangingPunct="1">
        <a:lnSpc>
          <a:spcPct val="110000"/>
        </a:lnSpc>
        <a:spcBef>
          <a:spcPct val="0"/>
        </a:spcBef>
        <a:spcAft>
          <a:spcPts val="600"/>
        </a:spcAft>
        <a:buFont typeface="Arial" panose="020B0604020202020204" pitchFamily="34" charset="0"/>
        <a:buChar char="–"/>
        <a:defRPr sz="1500" kern="1200">
          <a:solidFill>
            <a:schemeClr val="tx1"/>
          </a:solidFill>
          <a:latin typeface="+mn-lt"/>
          <a:ea typeface="ＭＳ Ｐゴシック" charset="0"/>
          <a:cs typeface="+mn-cs"/>
        </a:defRPr>
      </a:lvl4pPr>
      <a:lvl5pPr marL="566738" indent="-188119" algn="l" defTabSz="342900" rtl="0" eaLnBrk="1" fontAlgn="base" hangingPunct="1">
        <a:lnSpc>
          <a:spcPct val="110000"/>
        </a:lnSpc>
        <a:spcBef>
          <a:spcPct val="0"/>
        </a:spcBef>
        <a:spcAft>
          <a:spcPts val="600"/>
        </a:spcAft>
        <a:buFont typeface="Arial" panose="020B0604020202020204" pitchFamily="34" charset="0"/>
        <a:buChar char="»"/>
        <a:defRPr sz="1500" kern="1200">
          <a:solidFill>
            <a:schemeClr val="tx1"/>
          </a:solidFill>
          <a:latin typeface="+mn-lt"/>
          <a:ea typeface="ＭＳ Ｐゴシック" charset="0"/>
          <a:cs typeface="+mn-cs"/>
        </a:defRPr>
      </a:lvl5pPr>
      <a:lvl6pPr marL="1885950" indent="-171450" algn="l" defTabSz="342900" rtl="0" eaLnBrk="1" latinLnBrk="0" hangingPunct="1">
        <a:spcBef>
          <a:spcPct val="20000"/>
        </a:spcBef>
        <a:buFont typeface="Arial"/>
        <a:buChar char="•"/>
        <a:defRPr sz="1500" kern="1200">
          <a:solidFill>
            <a:schemeClr val="tx1"/>
          </a:solidFill>
          <a:latin typeface="+mn-lt"/>
          <a:ea typeface="+mn-ea"/>
          <a:cs typeface="+mn-cs"/>
        </a:defRPr>
      </a:lvl6pPr>
      <a:lvl7pPr marL="2228850" indent="-171450" algn="l" defTabSz="342900" rtl="0" eaLnBrk="1" latinLnBrk="0" hangingPunct="1">
        <a:spcBef>
          <a:spcPct val="20000"/>
        </a:spcBef>
        <a:buFont typeface="Arial"/>
        <a:buChar char="•"/>
        <a:defRPr sz="1500" kern="1200">
          <a:solidFill>
            <a:schemeClr val="tx1"/>
          </a:solidFill>
          <a:latin typeface="+mn-lt"/>
          <a:ea typeface="+mn-ea"/>
          <a:cs typeface="+mn-cs"/>
        </a:defRPr>
      </a:lvl7pPr>
      <a:lvl8pPr marL="2571750" indent="-171450" algn="l" defTabSz="342900" rtl="0" eaLnBrk="1" latinLnBrk="0" hangingPunct="1">
        <a:spcBef>
          <a:spcPct val="20000"/>
        </a:spcBef>
        <a:buFont typeface="Arial"/>
        <a:buChar char="•"/>
        <a:defRPr sz="1500" kern="1200">
          <a:solidFill>
            <a:schemeClr val="tx1"/>
          </a:solidFill>
          <a:latin typeface="+mn-lt"/>
          <a:ea typeface="+mn-ea"/>
          <a:cs typeface="+mn-cs"/>
        </a:defRPr>
      </a:lvl8pPr>
      <a:lvl9pPr marL="2914650" indent="-171450" algn="l" defTabSz="342900" rtl="0" eaLnBrk="1" latinLnBrk="0" hangingPunct="1">
        <a:spcBef>
          <a:spcPct val="20000"/>
        </a:spcBef>
        <a:buFont typeface="Arial"/>
        <a:buChar char="•"/>
        <a:defRPr sz="1500" kern="1200">
          <a:solidFill>
            <a:schemeClr val="tx1"/>
          </a:solidFill>
          <a:latin typeface="+mn-lt"/>
          <a:ea typeface="+mn-ea"/>
          <a:cs typeface="+mn-cs"/>
        </a:defRPr>
      </a:lvl9pPr>
    </p:bodyStyle>
    <p:otherStyle>
      <a:defPPr>
        <a:defRPr lang="en-US"/>
      </a:defPPr>
      <a:lvl1pPr marL="0" algn="l" defTabSz="342900" rtl="0" eaLnBrk="1" latinLnBrk="0" hangingPunct="1">
        <a:defRPr sz="1350" kern="1200">
          <a:solidFill>
            <a:schemeClr val="tx1"/>
          </a:solidFill>
          <a:latin typeface="+mn-lt"/>
          <a:ea typeface="+mn-ea"/>
          <a:cs typeface="+mn-cs"/>
        </a:defRPr>
      </a:lvl1pPr>
      <a:lvl2pPr marL="342900" algn="l" defTabSz="342900" rtl="0" eaLnBrk="1" latinLnBrk="0" hangingPunct="1">
        <a:defRPr sz="1350" kern="1200">
          <a:solidFill>
            <a:schemeClr val="tx1"/>
          </a:solidFill>
          <a:latin typeface="+mn-lt"/>
          <a:ea typeface="+mn-ea"/>
          <a:cs typeface="+mn-cs"/>
        </a:defRPr>
      </a:lvl2pPr>
      <a:lvl3pPr marL="685800" algn="l" defTabSz="342900" rtl="0" eaLnBrk="1" latinLnBrk="0" hangingPunct="1">
        <a:defRPr sz="1350" kern="1200">
          <a:solidFill>
            <a:schemeClr val="tx1"/>
          </a:solidFill>
          <a:latin typeface="+mn-lt"/>
          <a:ea typeface="+mn-ea"/>
          <a:cs typeface="+mn-cs"/>
        </a:defRPr>
      </a:lvl3pPr>
      <a:lvl4pPr marL="1028700" algn="l" defTabSz="342900" rtl="0" eaLnBrk="1" latinLnBrk="0" hangingPunct="1">
        <a:defRPr sz="1350" kern="1200">
          <a:solidFill>
            <a:schemeClr val="tx1"/>
          </a:solidFill>
          <a:latin typeface="+mn-lt"/>
          <a:ea typeface="+mn-ea"/>
          <a:cs typeface="+mn-cs"/>
        </a:defRPr>
      </a:lvl4pPr>
      <a:lvl5pPr marL="1371600" algn="l" defTabSz="342900" rtl="0" eaLnBrk="1" latinLnBrk="0" hangingPunct="1">
        <a:defRPr sz="1350" kern="1200">
          <a:solidFill>
            <a:schemeClr val="tx1"/>
          </a:solidFill>
          <a:latin typeface="+mn-lt"/>
          <a:ea typeface="+mn-ea"/>
          <a:cs typeface="+mn-cs"/>
        </a:defRPr>
      </a:lvl5pPr>
      <a:lvl6pPr marL="1714500" algn="l" defTabSz="342900" rtl="0" eaLnBrk="1" latinLnBrk="0" hangingPunct="1">
        <a:defRPr sz="1350" kern="1200">
          <a:solidFill>
            <a:schemeClr val="tx1"/>
          </a:solidFill>
          <a:latin typeface="+mn-lt"/>
          <a:ea typeface="+mn-ea"/>
          <a:cs typeface="+mn-cs"/>
        </a:defRPr>
      </a:lvl6pPr>
      <a:lvl7pPr marL="2057400" algn="l" defTabSz="342900" rtl="0" eaLnBrk="1" latinLnBrk="0" hangingPunct="1">
        <a:defRPr sz="1350" kern="1200">
          <a:solidFill>
            <a:schemeClr val="tx1"/>
          </a:solidFill>
          <a:latin typeface="+mn-lt"/>
          <a:ea typeface="+mn-ea"/>
          <a:cs typeface="+mn-cs"/>
        </a:defRPr>
      </a:lvl7pPr>
      <a:lvl8pPr marL="2400300" algn="l" defTabSz="342900" rtl="0" eaLnBrk="1" latinLnBrk="0" hangingPunct="1">
        <a:defRPr sz="1350" kern="1200">
          <a:solidFill>
            <a:schemeClr val="tx1"/>
          </a:solidFill>
          <a:latin typeface="+mn-lt"/>
          <a:ea typeface="+mn-ea"/>
          <a:cs typeface="+mn-cs"/>
        </a:defRPr>
      </a:lvl8pPr>
      <a:lvl9pPr marL="2743200" algn="l" defTabSz="3429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17.xml"/><Relationship Id="rId1" Type="http://schemas.openxmlformats.org/officeDocument/2006/relationships/themeOverride" Target="../theme/themeOverride1.xml"/><Relationship Id="rId4" Type="http://schemas.openxmlformats.org/officeDocument/2006/relationships/image" Target="../media/image6.png"/></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slideLayout" Target="../slideLayouts/slideLayout17.xml"/><Relationship Id="rId1" Type="http://schemas.openxmlformats.org/officeDocument/2006/relationships/themeOverride" Target="../theme/themeOverride2.xml"/><Relationship Id="rId4" Type="http://schemas.openxmlformats.org/officeDocument/2006/relationships/hyperlink" Target="https://providers.dffh.vic.gov.au/working-victim-survivors-family-violence" TargetMode="Externa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1.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slideLayout" Target="../slideLayouts/slideLayout17.xml"/><Relationship Id="rId1" Type="http://schemas.openxmlformats.org/officeDocument/2006/relationships/themeOverride" Target="../theme/themeOverride3.xml"/></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17.xml"/><Relationship Id="rId1" Type="http://schemas.openxmlformats.org/officeDocument/2006/relationships/themeOverride" Target="../theme/themeOverride4.xml"/><Relationship Id="rId4" Type="http://schemas.openxmlformats.org/officeDocument/2006/relationships/image" Target="../media/image6.pn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1.xml"/></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17.xml"/><Relationship Id="rId1" Type="http://schemas.openxmlformats.org/officeDocument/2006/relationships/themeOverride" Target="../theme/themeOverride5.xml"/><Relationship Id="rId4" Type="http://schemas.openxmlformats.org/officeDocument/2006/relationships/image" Target="../media/image6.png"/></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slideLayout" Target="../slideLayouts/slideLayout17.xml"/><Relationship Id="rId1" Type="http://schemas.openxmlformats.org/officeDocument/2006/relationships/themeOverride" Target="../theme/themeOverride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1">
            <a:extLst>
              <a:ext uri="{FF2B5EF4-FFF2-40B4-BE49-F238E27FC236}">
                <a16:creationId xmlns:a16="http://schemas.microsoft.com/office/drawing/2014/main" id="{07423D10-AE94-44F2-8F86-8BBEC30C83FD}"/>
              </a:ext>
            </a:extLst>
          </p:cNvPr>
          <p:cNvSpPr>
            <a:spLocks noGrp="1"/>
          </p:cNvSpPr>
          <p:nvPr>
            <p:ph type="ctrTitle"/>
          </p:nvPr>
        </p:nvSpPr>
        <p:spPr>
          <a:xfrm>
            <a:off x="720000" y="1782930"/>
            <a:ext cx="7920000" cy="2048841"/>
          </a:xfrm>
        </p:spPr>
        <p:txBody>
          <a:bodyPr anchor="b" anchorCtr="0"/>
          <a:lstStyle/>
          <a:p>
            <a:r>
              <a:rPr lang="en-AU" altLang="en-US">
                <a:solidFill>
                  <a:schemeClr val="tx1"/>
                </a:solidFill>
              </a:rPr>
              <a:t>Specialist family violence crisis and case management responses - across rural and regional DFFH areas</a:t>
            </a:r>
            <a:br>
              <a:rPr lang="en-AU" altLang="en-US">
                <a:solidFill>
                  <a:schemeClr val="tx1"/>
                </a:solidFill>
              </a:rPr>
            </a:br>
            <a:r>
              <a:rPr lang="en-AU" altLang="en-US">
                <a:solidFill>
                  <a:schemeClr val="tx1"/>
                </a:solidFill>
              </a:rPr>
              <a:t> </a:t>
            </a:r>
            <a:br>
              <a:rPr lang="en-AU" altLang="en-US">
                <a:solidFill>
                  <a:schemeClr val="tx1"/>
                </a:solidFill>
              </a:rPr>
            </a:br>
            <a:r>
              <a:rPr lang="en-AU" altLang="en-US" i="1">
                <a:solidFill>
                  <a:schemeClr val="tx1"/>
                </a:solidFill>
              </a:rPr>
              <a:t>Crisis response model and ‘no wrong door’ </a:t>
            </a:r>
            <a:br>
              <a:rPr lang="en-AU" altLang="en-US">
                <a:solidFill>
                  <a:schemeClr val="tx1"/>
                </a:solidFill>
              </a:rPr>
            </a:br>
            <a:endParaRPr lang="en-AU" altLang="en-US">
              <a:solidFill>
                <a:schemeClr val="tx1"/>
              </a:solidFill>
            </a:endParaRPr>
          </a:p>
        </p:txBody>
      </p:sp>
      <p:sp>
        <p:nvSpPr>
          <p:cNvPr id="5123" name="Subtitle 2">
            <a:extLst>
              <a:ext uri="{FF2B5EF4-FFF2-40B4-BE49-F238E27FC236}">
                <a16:creationId xmlns:a16="http://schemas.microsoft.com/office/drawing/2014/main" id="{35776997-EF00-452E-BAC0-0646F5280C48}"/>
              </a:ext>
            </a:extLst>
          </p:cNvPr>
          <p:cNvSpPr>
            <a:spLocks noGrp="1"/>
          </p:cNvSpPr>
          <p:nvPr>
            <p:ph type="subTitle" idx="1"/>
          </p:nvPr>
        </p:nvSpPr>
        <p:spPr>
          <a:xfrm>
            <a:off x="720000" y="3962400"/>
            <a:ext cx="7020000" cy="1358860"/>
          </a:xfrm>
        </p:spPr>
        <p:txBody>
          <a:bodyPr/>
          <a:lstStyle/>
          <a:p>
            <a:r>
              <a:rPr lang="en-AU" altLang="en-US">
                <a:ea typeface="ＭＳ Ｐゴシック"/>
              </a:rPr>
              <a:t>20 July 2023</a:t>
            </a:r>
            <a:endParaRPr lang="en-US"/>
          </a:p>
          <a:p>
            <a:endParaRPr lang="en-AU" sz="1800" b="1">
              <a:solidFill>
                <a:srgbClr val="00A583"/>
              </a:solidFill>
              <a:ea typeface="ＭＳ Ｐゴシック"/>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0">
          <a:blip r:embed="rId4">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D47EEC-D361-74C2-9FAE-6EF7DCFF9F2A}"/>
              </a:ext>
            </a:extLst>
          </p:cNvPr>
          <p:cNvSpPr>
            <a:spLocks noGrp="1"/>
          </p:cNvSpPr>
          <p:nvPr>
            <p:ph type="title"/>
          </p:nvPr>
        </p:nvSpPr>
        <p:spPr/>
        <p:txBody>
          <a:bodyPr/>
          <a:lstStyle/>
          <a:p>
            <a:r>
              <a:rPr lang="en-AU"/>
              <a:t>Today’s meeting  </a:t>
            </a:r>
          </a:p>
        </p:txBody>
      </p:sp>
      <p:graphicFrame>
        <p:nvGraphicFramePr>
          <p:cNvPr id="4" name="Table 3">
            <a:extLst>
              <a:ext uri="{FF2B5EF4-FFF2-40B4-BE49-F238E27FC236}">
                <a16:creationId xmlns:a16="http://schemas.microsoft.com/office/drawing/2014/main" id="{9428E795-22EE-04DA-8A42-2E87438F6A8A}"/>
              </a:ext>
            </a:extLst>
          </p:cNvPr>
          <p:cNvGraphicFramePr>
            <a:graphicFrameLocks noGrp="1"/>
          </p:cNvGraphicFramePr>
          <p:nvPr>
            <p:extLst>
              <p:ext uri="{D42A27DB-BD31-4B8C-83A1-F6EECF244321}">
                <p14:modId xmlns:p14="http://schemas.microsoft.com/office/powerpoint/2010/main" val="2849651051"/>
              </p:ext>
            </p:extLst>
          </p:nvPr>
        </p:nvGraphicFramePr>
        <p:xfrm>
          <a:off x="824101" y="1753236"/>
          <a:ext cx="10533011" cy="3998590"/>
        </p:xfrm>
        <a:graphic>
          <a:graphicData uri="http://schemas.openxmlformats.org/drawingml/2006/table">
            <a:tbl>
              <a:tblPr firstRow="1" firstCol="1" bandRow="1">
                <a:tableStyleId>{912C8C85-51F0-491E-9774-3900AFEF0FD7}</a:tableStyleId>
              </a:tblPr>
              <a:tblGrid>
                <a:gridCol w="1393009">
                  <a:extLst>
                    <a:ext uri="{9D8B030D-6E8A-4147-A177-3AD203B41FA5}">
                      <a16:colId xmlns:a16="http://schemas.microsoft.com/office/drawing/2014/main" val="772342509"/>
                    </a:ext>
                  </a:extLst>
                </a:gridCol>
                <a:gridCol w="9140002">
                  <a:extLst>
                    <a:ext uri="{9D8B030D-6E8A-4147-A177-3AD203B41FA5}">
                      <a16:colId xmlns:a16="http://schemas.microsoft.com/office/drawing/2014/main" val="3599528803"/>
                    </a:ext>
                  </a:extLst>
                </a:gridCol>
              </a:tblGrid>
              <a:tr h="287726">
                <a:tc>
                  <a:txBody>
                    <a:bodyPr/>
                    <a:lstStyle/>
                    <a:p>
                      <a:pPr>
                        <a:spcBef>
                          <a:spcPts val="400"/>
                        </a:spcBef>
                        <a:spcAft>
                          <a:spcPts val="300"/>
                        </a:spcAft>
                      </a:pPr>
                      <a:r>
                        <a:rPr lang="en-AU" sz="1400">
                          <a:effectLst/>
                        </a:rPr>
                        <a:t>Time</a:t>
                      </a:r>
                      <a:endParaRPr lang="en-AU" sz="1400" b="1">
                        <a:solidFill>
                          <a:srgbClr val="6D7073"/>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spcBef>
                          <a:spcPts val="400"/>
                        </a:spcBef>
                        <a:spcAft>
                          <a:spcPts val="300"/>
                        </a:spcAft>
                      </a:pPr>
                      <a:r>
                        <a:rPr lang="en-AU" sz="1400">
                          <a:effectLst/>
                        </a:rPr>
                        <a:t>Description</a:t>
                      </a:r>
                      <a:endParaRPr lang="en-AU" sz="1400" b="1">
                        <a:solidFill>
                          <a:srgbClr val="6D7073"/>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1384827694"/>
                  </a:ext>
                </a:extLst>
              </a:tr>
              <a:tr h="785852">
                <a:tc>
                  <a:txBody>
                    <a:bodyPr/>
                    <a:lstStyle/>
                    <a:p>
                      <a:pPr>
                        <a:lnSpc>
                          <a:spcPts val="1350"/>
                        </a:lnSpc>
                        <a:spcAft>
                          <a:spcPts val="600"/>
                        </a:spcAft>
                      </a:pPr>
                      <a:r>
                        <a:rPr lang="en-AU" sz="1400">
                          <a:effectLst/>
                        </a:rPr>
                        <a:t>2:00 </a:t>
                      </a:r>
                      <a:endParaRPr lang="en-AU" sz="1400">
                        <a:effectLst/>
                        <a:latin typeface="Arial" panose="020B0604020202020204" pitchFamily="34" charset="0"/>
                        <a:ea typeface="Times" panose="02020603050405020304" pitchFamily="18" charset="0"/>
                        <a:cs typeface="Times New Roman" panose="02020603050405020304" pitchFamily="18" charset="0"/>
                      </a:endParaRPr>
                    </a:p>
                  </a:txBody>
                  <a:tcPr marL="68580" marR="68580" marT="0" marB="0" anchor="ctr"/>
                </a:tc>
                <a:tc>
                  <a:txBody>
                    <a:bodyPr/>
                    <a:lstStyle/>
                    <a:p>
                      <a:pPr>
                        <a:lnSpc>
                          <a:spcPts val="1350"/>
                        </a:lnSpc>
                        <a:spcAft>
                          <a:spcPts val="600"/>
                        </a:spcAft>
                      </a:pPr>
                      <a:r>
                        <a:rPr lang="en-AU" sz="1400">
                          <a:effectLst/>
                        </a:rPr>
                        <a:t>Acknowledgement of Country </a:t>
                      </a:r>
                    </a:p>
                    <a:p>
                      <a:pPr>
                        <a:lnSpc>
                          <a:spcPts val="1350"/>
                        </a:lnSpc>
                        <a:spcAft>
                          <a:spcPts val="600"/>
                        </a:spcAft>
                      </a:pPr>
                      <a:r>
                        <a:rPr lang="en-AU" sz="1400">
                          <a:effectLst/>
                        </a:rPr>
                        <a:t>Welcome and introductions </a:t>
                      </a:r>
                      <a:endParaRPr lang="en-AU" sz="1400">
                        <a:effectLst/>
                        <a:latin typeface="Arial" panose="020B0604020202020204" pitchFamily="34" charset="0"/>
                        <a:ea typeface="Times"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1520136976"/>
                  </a:ext>
                </a:extLst>
              </a:tr>
              <a:tr h="306309">
                <a:tc>
                  <a:txBody>
                    <a:bodyPr/>
                    <a:lstStyle/>
                    <a:p>
                      <a:pPr>
                        <a:lnSpc>
                          <a:spcPts val="1350"/>
                        </a:lnSpc>
                        <a:spcAft>
                          <a:spcPts val="600"/>
                        </a:spcAft>
                      </a:pPr>
                      <a:r>
                        <a:rPr lang="en-AU" sz="1400">
                          <a:effectLst/>
                        </a:rPr>
                        <a:t>2:10</a:t>
                      </a:r>
                      <a:endParaRPr lang="en-AU" sz="1400">
                        <a:effectLst/>
                        <a:latin typeface="Arial" panose="020B0604020202020204" pitchFamily="34" charset="0"/>
                        <a:ea typeface="Times" panose="02020603050405020304" pitchFamily="18" charset="0"/>
                        <a:cs typeface="Times New Roman" panose="02020603050405020304" pitchFamily="18" charset="0"/>
                      </a:endParaRPr>
                    </a:p>
                  </a:txBody>
                  <a:tcPr marL="68580" marR="68580" marT="0" marB="0" anchor="ctr"/>
                </a:tc>
                <a:tc>
                  <a:txBody>
                    <a:bodyPr/>
                    <a:lstStyle/>
                    <a:p>
                      <a:pPr>
                        <a:lnSpc>
                          <a:spcPts val="1350"/>
                        </a:lnSpc>
                        <a:spcAft>
                          <a:spcPts val="600"/>
                        </a:spcAft>
                      </a:pPr>
                      <a:r>
                        <a:rPr lang="en-AU" sz="1400">
                          <a:effectLst/>
                        </a:rPr>
                        <a:t>Background and overview    </a:t>
                      </a:r>
                      <a:endParaRPr lang="en-AU" sz="1400">
                        <a:effectLst/>
                        <a:latin typeface="Arial" panose="020B0604020202020204" pitchFamily="34" charset="0"/>
                        <a:ea typeface="Times"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3281189056"/>
                  </a:ext>
                </a:extLst>
              </a:tr>
              <a:tr h="306309">
                <a:tc>
                  <a:txBody>
                    <a:bodyPr/>
                    <a:lstStyle/>
                    <a:p>
                      <a:pPr>
                        <a:lnSpc>
                          <a:spcPts val="1350"/>
                        </a:lnSpc>
                        <a:spcAft>
                          <a:spcPts val="600"/>
                        </a:spcAft>
                      </a:pPr>
                      <a:r>
                        <a:rPr lang="en-AU" sz="1400">
                          <a:effectLst/>
                        </a:rPr>
                        <a:t>2:15</a:t>
                      </a:r>
                      <a:endParaRPr lang="en-AU" sz="1400">
                        <a:effectLst/>
                        <a:latin typeface="Arial" panose="020B0604020202020204" pitchFamily="34" charset="0"/>
                        <a:ea typeface="Times" panose="02020603050405020304" pitchFamily="18" charset="0"/>
                        <a:cs typeface="Times New Roman" panose="02020603050405020304" pitchFamily="18" charset="0"/>
                      </a:endParaRPr>
                    </a:p>
                  </a:txBody>
                  <a:tcPr marL="68580" marR="68580" marT="0" marB="0" anchor="ctr"/>
                </a:tc>
                <a:tc>
                  <a:txBody>
                    <a:bodyPr/>
                    <a:lstStyle/>
                    <a:p>
                      <a:pPr>
                        <a:lnSpc>
                          <a:spcPts val="1350"/>
                        </a:lnSpc>
                        <a:spcAft>
                          <a:spcPts val="600"/>
                        </a:spcAft>
                      </a:pPr>
                      <a:r>
                        <a:rPr lang="en-AU" sz="1400">
                          <a:effectLst/>
                        </a:rPr>
                        <a:t>FSV updates </a:t>
                      </a:r>
                      <a:endParaRPr lang="en-AU" sz="1400">
                        <a:effectLst/>
                        <a:latin typeface="Arial" panose="020B0604020202020204" pitchFamily="34" charset="0"/>
                        <a:ea typeface="Times"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2487956190"/>
                  </a:ext>
                </a:extLst>
              </a:tr>
              <a:tr h="574303">
                <a:tc>
                  <a:txBody>
                    <a:bodyPr/>
                    <a:lstStyle/>
                    <a:p>
                      <a:pPr>
                        <a:lnSpc>
                          <a:spcPts val="1350"/>
                        </a:lnSpc>
                        <a:spcAft>
                          <a:spcPts val="600"/>
                        </a:spcAft>
                      </a:pPr>
                      <a:r>
                        <a:rPr lang="en-AU" sz="1400">
                          <a:effectLst/>
                        </a:rPr>
                        <a:t>2:25</a:t>
                      </a:r>
                      <a:endParaRPr lang="en-AU" sz="1400">
                        <a:effectLst/>
                        <a:latin typeface="Arial" panose="020B0604020202020204" pitchFamily="34" charset="0"/>
                        <a:ea typeface="Times" panose="02020603050405020304" pitchFamily="18" charset="0"/>
                        <a:cs typeface="Times New Roman" panose="02020603050405020304" pitchFamily="18" charset="0"/>
                      </a:endParaRPr>
                    </a:p>
                  </a:txBody>
                  <a:tcPr marL="68580" marR="68580" marT="0" marB="0" anchor="ctr"/>
                </a:tc>
                <a:tc>
                  <a:txBody>
                    <a:bodyPr/>
                    <a:lstStyle/>
                    <a:p>
                      <a:pPr>
                        <a:lnSpc>
                          <a:spcPts val="1350"/>
                        </a:lnSpc>
                        <a:spcAft>
                          <a:spcPts val="600"/>
                        </a:spcAft>
                      </a:pPr>
                      <a:r>
                        <a:rPr lang="en-AU" sz="1400">
                          <a:effectLst/>
                        </a:rPr>
                        <a:t>Updates from Safe and Equal, The Orange Door, Safe Steps and LFVSS </a:t>
                      </a:r>
                    </a:p>
                    <a:p>
                      <a:pPr>
                        <a:lnSpc>
                          <a:spcPts val="1350"/>
                        </a:lnSpc>
                        <a:spcAft>
                          <a:spcPts val="600"/>
                        </a:spcAft>
                      </a:pPr>
                      <a:r>
                        <a:rPr lang="en-AU" sz="1200" kern="1200">
                          <a:solidFill>
                            <a:schemeClr val="dk1"/>
                          </a:solidFill>
                          <a:effectLst/>
                        </a:rPr>
                        <a:t>Recent implementation progress/activity and key priorities for July / August </a:t>
                      </a:r>
                      <a:endParaRPr lang="en-AU" sz="1200">
                        <a:effectLst/>
                        <a:latin typeface="Arial" panose="020B0604020202020204" pitchFamily="34" charset="0"/>
                        <a:ea typeface="Times"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816863497"/>
                  </a:ext>
                </a:extLst>
              </a:tr>
              <a:tr h="370193">
                <a:tc>
                  <a:txBody>
                    <a:bodyPr/>
                    <a:lstStyle/>
                    <a:p>
                      <a:pPr>
                        <a:lnSpc>
                          <a:spcPts val="1350"/>
                        </a:lnSpc>
                        <a:spcAft>
                          <a:spcPts val="600"/>
                        </a:spcAft>
                      </a:pPr>
                      <a:r>
                        <a:rPr lang="en-AU" sz="1400">
                          <a:effectLst/>
                        </a:rPr>
                        <a:t>3:00</a:t>
                      </a:r>
                      <a:endParaRPr lang="en-AU" sz="1400">
                        <a:effectLst/>
                        <a:latin typeface="Arial" panose="020B0604020202020204" pitchFamily="34" charset="0"/>
                        <a:ea typeface="Times" panose="02020603050405020304" pitchFamily="18" charset="0"/>
                        <a:cs typeface="Times New Roman" panose="02020603050405020304" pitchFamily="18" charset="0"/>
                      </a:endParaRPr>
                    </a:p>
                  </a:txBody>
                  <a:tcPr marL="68580" marR="68580" marT="0" marB="0" anchor="ctr"/>
                </a:tc>
                <a:tc>
                  <a:txBody>
                    <a:bodyPr/>
                    <a:lstStyle/>
                    <a:p>
                      <a:pPr marL="0" marR="0" lvl="0" indent="0" algn="l" defTabSz="342900" rtl="0" eaLnBrk="1" fontAlgn="auto" latinLnBrk="0" hangingPunct="1">
                        <a:lnSpc>
                          <a:spcPts val="1350"/>
                        </a:lnSpc>
                        <a:spcBef>
                          <a:spcPts val="0"/>
                        </a:spcBef>
                        <a:spcAft>
                          <a:spcPts val="600"/>
                        </a:spcAft>
                        <a:buClrTx/>
                        <a:buSzTx/>
                        <a:buFontTx/>
                        <a:buNone/>
                        <a:tabLst/>
                        <a:defRPr/>
                      </a:pPr>
                      <a:r>
                        <a:rPr lang="en-AU" sz="1400">
                          <a:effectLst/>
                        </a:rPr>
                        <a:t>LFVSS translation of No Wrong Door </a:t>
                      </a:r>
                      <a:endParaRPr lang="en-AU" sz="1400">
                        <a:effectLst/>
                        <a:latin typeface="Arial" panose="020B0604020202020204" pitchFamily="34" charset="0"/>
                        <a:ea typeface="Times"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397864284"/>
                  </a:ext>
                </a:extLst>
              </a:tr>
              <a:tr h="755280">
                <a:tc>
                  <a:txBody>
                    <a:bodyPr/>
                    <a:lstStyle/>
                    <a:p>
                      <a:pPr>
                        <a:lnSpc>
                          <a:spcPts val="1350"/>
                        </a:lnSpc>
                        <a:spcAft>
                          <a:spcPts val="600"/>
                        </a:spcAft>
                      </a:pPr>
                      <a:r>
                        <a:rPr lang="en-AU" sz="1400">
                          <a:effectLst/>
                        </a:rPr>
                        <a:t>3:20</a:t>
                      </a:r>
                      <a:endParaRPr lang="en-AU" sz="1400">
                        <a:effectLst/>
                        <a:latin typeface="Arial" panose="020B0604020202020204" pitchFamily="34" charset="0"/>
                        <a:ea typeface="Times" panose="02020603050405020304" pitchFamily="18" charset="0"/>
                        <a:cs typeface="Times New Roman" panose="02020603050405020304" pitchFamily="18" charset="0"/>
                      </a:endParaRPr>
                    </a:p>
                  </a:txBody>
                  <a:tcPr marL="68580" marR="68580" marT="0" marB="0" anchor="ctr"/>
                </a:tc>
                <a:tc>
                  <a:txBody>
                    <a:bodyPr/>
                    <a:lstStyle/>
                    <a:p>
                      <a:pPr>
                        <a:lnSpc>
                          <a:spcPts val="1350"/>
                        </a:lnSpc>
                        <a:spcAft>
                          <a:spcPts val="600"/>
                        </a:spcAft>
                      </a:pPr>
                      <a:r>
                        <a:rPr lang="en-AU" sz="1400">
                          <a:effectLst/>
                        </a:rPr>
                        <a:t>Priorities for further work </a:t>
                      </a:r>
                    </a:p>
                    <a:p>
                      <a:pPr>
                        <a:lnSpc>
                          <a:spcPts val="1350"/>
                        </a:lnSpc>
                        <a:spcAft>
                          <a:spcPts val="600"/>
                        </a:spcAft>
                      </a:pPr>
                      <a:r>
                        <a:rPr lang="en-AU" sz="1400">
                          <a:effectLst/>
                        </a:rPr>
                        <a:t>(Alongside implementation)</a:t>
                      </a:r>
                      <a:endParaRPr lang="en-AU" sz="1400" i="1">
                        <a:effectLst/>
                        <a:latin typeface="Arial" panose="020B0604020202020204" pitchFamily="34" charset="0"/>
                        <a:ea typeface="Times"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3008516045"/>
                  </a:ext>
                </a:extLst>
              </a:tr>
              <a:tr h="306309">
                <a:tc>
                  <a:txBody>
                    <a:bodyPr/>
                    <a:lstStyle/>
                    <a:p>
                      <a:pPr>
                        <a:lnSpc>
                          <a:spcPts val="1350"/>
                        </a:lnSpc>
                        <a:spcAft>
                          <a:spcPts val="600"/>
                        </a:spcAft>
                      </a:pPr>
                      <a:r>
                        <a:rPr lang="en-AU" sz="1400">
                          <a:effectLst/>
                        </a:rPr>
                        <a:t>3:25</a:t>
                      </a:r>
                      <a:endParaRPr lang="en-AU" sz="1400">
                        <a:effectLst/>
                        <a:latin typeface="Arial" panose="020B0604020202020204" pitchFamily="34" charset="0"/>
                        <a:ea typeface="Times" panose="02020603050405020304" pitchFamily="18" charset="0"/>
                        <a:cs typeface="Times New Roman" panose="02020603050405020304" pitchFamily="18" charset="0"/>
                      </a:endParaRPr>
                    </a:p>
                  </a:txBody>
                  <a:tcPr marL="68580" marR="68580" marT="0" marB="0" anchor="ctr"/>
                </a:tc>
                <a:tc>
                  <a:txBody>
                    <a:bodyPr/>
                    <a:lstStyle/>
                    <a:p>
                      <a:pPr>
                        <a:lnSpc>
                          <a:spcPts val="1350"/>
                        </a:lnSpc>
                        <a:spcAft>
                          <a:spcPts val="600"/>
                        </a:spcAft>
                      </a:pPr>
                      <a:r>
                        <a:rPr lang="en-AU" sz="1400">
                          <a:effectLst/>
                        </a:rPr>
                        <a:t>Other business and next steps</a:t>
                      </a:r>
                      <a:endParaRPr lang="en-AU" sz="1400">
                        <a:effectLst/>
                        <a:latin typeface="Arial" panose="020B0604020202020204" pitchFamily="34" charset="0"/>
                        <a:ea typeface="Times"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3730005835"/>
                  </a:ext>
                </a:extLst>
              </a:tr>
              <a:tr h="306309">
                <a:tc>
                  <a:txBody>
                    <a:bodyPr/>
                    <a:lstStyle/>
                    <a:p>
                      <a:pPr>
                        <a:lnSpc>
                          <a:spcPts val="1350"/>
                        </a:lnSpc>
                        <a:spcAft>
                          <a:spcPts val="600"/>
                        </a:spcAft>
                      </a:pPr>
                      <a:r>
                        <a:rPr lang="en-AU" sz="1400">
                          <a:effectLst/>
                        </a:rPr>
                        <a:t>3:30 </a:t>
                      </a:r>
                      <a:endParaRPr lang="en-AU" sz="1400">
                        <a:effectLst/>
                        <a:latin typeface="Arial" panose="020B0604020202020204" pitchFamily="34" charset="0"/>
                        <a:ea typeface="Times" panose="02020603050405020304" pitchFamily="18" charset="0"/>
                        <a:cs typeface="Times New Roman" panose="02020603050405020304" pitchFamily="18" charset="0"/>
                      </a:endParaRPr>
                    </a:p>
                  </a:txBody>
                  <a:tcPr marL="68580" marR="68580" marT="0" marB="0" anchor="ctr"/>
                </a:tc>
                <a:tc>
                  <a:txBody>
                    <a:bodyPr/>
                    <a:lstStyle/>
                    <a:p>
                      <a:pPr>
                        <a:lnSpc>
                          <a:spcPts val="1350"/>
                        </a:lnSpc>
                        <a:spcAft>
                          <a:spcPts val="600"/>
                        </a:spcAft>
                      </a:pPr>
                      <a:r>
                        <a:rPr lang="en-AU" sz="1400">
                          <a:effectLst/>
                        </a:rPr>
                        <a:t>Meeting close</a:t>
                      </a:r>
                      <a:endParaRPr lang="en-AU" sz="1400">
                        <a:effectLst/>
                        <a:latin typeface="Arial" panose="020B0604020202020204" pitchFamily="34" charset="0"/>
                        <a:ea typeface="Times"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3241180645"/>
                  </a:ext>
                </a:extLst>
              </a:tr>
            </a:tbl>
          </a:graphicData>
        </a:graphic>
      </p:graphicFrame>
    </p:spTree>
    <p:extLst>
      <p:ext uri="{BB962C8B-B14F-4D97-AF65-F5344CB8AC3E}">
        <p14:creationId xmlns:p14="http://schemas.microsoft.com/office/powerpoint/2010/main" val="562078761"/>
      </p:ext>
    </p:extLst>
  </p:cSld>
  <p:clrMapOvr>
    <a:overrideClrMapping bg1="lt1" tx1="dk1" bg2="lt2" tx2="dk2" accent1="accent1" accent2="accent2" accent3="accent3" accent4="accent4" accent5="accent5" accent6="accent6" hlink="hlink" folHlink="folHlink"/>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0">
          <a:blip r:embed="rId3">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AAA2C1-B85C-7B17-8986-C0137FB59623}"/>
              </a:ext>
            </a:extLst>
          </p:cNvPr>
          <p:cNvSpPr>
            <a:spLocks noGrp="1"/>
          </p:cNvSpPr>
          <p:nvPr>
            <p:ph type="title"/>
          </p:nvPr>
        </p:nvSpPr>
        <p:spPr>
          <a:xfrm>
            <a:off x="674254" y="549852"/>
            <a:ext cx="10815782" cy="715528"/>
          </a:xfrm>
        </p:spPr>
        <p:txBody>
          <a:bodyPr>
            <a:normAutofit/>
          </a:bodyPr>
          <a:lstStyle/>
          <a:p>
            <a:r>
              <a:rPr lang="en-AU" sz="2000">
                <a:latin typeface="Arial" panose="020B0604020202020204" pitchFamily="34" charset="0"/>
                <a:cs typeface="Arial" panose="020B0604020202020204" pitchFamily="34" charset="0"/>
              </a:rPr>
              <a:t>Implementation overview (released in March 2023) - Key updates and messages</a:t>
            </a:r>
          </a:p>
        </p:txBody>
      </p:sp>
      <p:sp>
        <p:nvSpPr>
          <p:cNvPr id="4" name="Text Box 1">
            <a:extLst>
              <a:ext uri="{FF2B5EF4-FFF2-40B4-BE49-F238E27FC236}">
                <a16:creationId xmlns:a16="http://schemas.microsoft.com/office/drawing/2014/main" id="{906EACBE-0ED7-94DC-AA53-080A96C6D598}"/>
              </a:ext>
            </a:extLst>
          </p:cNvPr>
          <p:cNvSpPr txBox="1"/>
          <p:nvPr/>
        </p:nvSpPr>
        <p:spPr>
          <a:xfrm>
            <a:off x="674254" y="1653309"/>
            <a:ext cx="10815781" cy="4258393"/>
          </a:xfrm>
          <a:prstGeom prst="rect">
            <a:avLst/>
          </a:prstGeom>
          <a:solidFill>
            <a:srgbClr val="FFF9E7"/>
          </a:solidFill>
          <a:ln>
            <a:noFill/>
          </a:ln>
        </p:spPr>
        <p:style>
          <a:lnRef idx="2">
            <a:schemeClr val="accent1"/>
          </a:lnRef>
          <a:fillRef idx="1">
            <a:schemeClr val="l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marL="342900" lvl="0" indent="-342900">
              <a:lnSpc>
                <a:spcPts val="1350"/>
              </a:lnSpc>
              <a:spcBef>
                <a:spcPts val="600"/>
              </a:spcBef>
              <a:spcAft>
                <a:spcPts val="600"/>
              </a:spcAft>
              <a:buFont typeface="Symbol" panose="05050102010706020507" pitchFamily="18" charset="2"/>
              <a:buChar char=""/>
            </a:pPr>
            <a:endParaRPr lang="en-AU" sz="1400">
              <a:effectLst/>
              <a:latin typeface="Arial" panose="020B0604020202020204" pitchFamily="34" charset="0"/>
              <a:ea typeface="Times" panose="02020603050405020304" pitchFamily="18" charset="0"/>
              <a:cs typeface="Arial" panose="020B0604020202020204" pitchFamily="34" charset="0"/>
            </a:endParaRPr>
          </a:p>
          <a:p>
            <a:pPr marL="342900" lvl="0" indent="-342900">
              <a:lnSpc>
                <a:spcPts val="1350"/>
              </a:lnSpc>
              <a:spcBef>
                <a:spcPts val="600"/>
              </a:spcBef>
              <a:spcAft>
                <a:spcPts val="600"/>
              </a:spcAft>
              <a:buFont typeface="Symbol" panose="05050102010706020507" pitchFamily="18" charset="2"/>
              <a:buChar char=""/>
            </a:pPr>
            <a:r>
              <a:rPr lang="en-AU" sz="1400">
                <a:effectLst/>
                <a:latin typeface="Arial" panose="020B0604020202020204" pitchFamily="34" charset="0"/>
                <a:ea typeface="Times" panose="02020603050405020304" pitchFamily="18" charset="0"/>
                <a:cs typeface="Arial" panose="020B0604020202020204" pitchFamily="34" charset="0"/>
              </a:rPr>
              <a:t>The program requirements and key documents comprising the crisis response model are now available on the </a:t>
            </a:r>
            <a:r>
              <a:rPr lang="en-AU" sz="1400" u="dotted">
                <a:solidFill>
                  <a:srgbClr val="0072CE"/>
                </a:solidFill>
                <a:effectLst/>
                <a:latin typeface="Arial" panose="020B0604020202020204" pitchFamily="34" charset="0"/>
                <a:ea typeface="Times" panose="02020603050405020304" pitchFamily="18" charset="0"/>
                <a:cs typeface="Arial" panose="020B0604020202020204" pitchFamily="34" charset="0"/>
                <a:hlinkClick r:id="rId4"/>
              </a:rPr>
              <a:t>Working with victim survivors</a:t>
            </a:r>
            <a:r>
              <a:rPr lang="en-AU" sz="1400">
                <a:effectLst/>
                <a:latin typeface="Arial" panose="020B0604020202020204" pitchFamily="34" charset="0"/>
                <a:ea typeface="Times" panose="02020603050405020304" pitchFamily="18" charset="0"/>
                <a:cs typeface="Arial" panose="020B0604020202020204" pitchFamily="34" charset="0"/>
              </a:rPr>
              <a:t> &lt; https://providers.dffh.vic.gov.au/working-victim-survivors-family-violence&gt; landing page of the DFFH Service Providers website.</a:t>
            </a:r>
          </a:p>
          <a:p>
            <a:pPr marL="342900" lvl="0" indent="-342900">
              <a:lnSpc>
                <a:spcPts val="1350"/>
              </a:lnSpc>
              <a:spcBef>
                <a:spcPts val="600"/>
              </a:spcBef>
              <a:spcAft>
                <a:spcPts val="600"/>
              </a:spcAft>
              <a:buFont typeface="Symbol" panose="05050102010706020507" pitchFamily="18" charset="2"/>
              <a:buChar char=""/>
            </a:pPr>
            <a:r>
              <a:rPr lang="en-AU" sz="1400" b="1">
                <a:effectLst/>
                <a:latin typeface="Arial" panose="020B0604020202020204" pitchFamily="34" charset="0"/>
                <a:ea typeface="Times" panose="02020603050405020304" pitchFamily="18" charset="0"/>
                <a:cs typeface="Arial" panose="020B0604020202020204" pitchFamily="34" charset="0"/>
              </a:rPr>
              <a:t>Family violence crisis response model:</a:t>
            </a:r>
            <a:r>
              <a:rPr lang="en-AU" sz="1400">
                <a:effectLst/>
                <a:latin typeface="Arial" panose="020B0604020202020204" pitchFamily="34" charset="0"/>
                <a:ea typeface="Times" panose="02020603050405020304" pitchFamily="18" charset="0"/>
                <a:cs typeface="Arial" panose="020B0604020202020204" pitchFamily="34" charset="0"/>
              </a:rPr>
              <a:t> All service providers in scope for the family violence crisis response model must align their operations with their roles, responsibilities and requirements under all components of the model from 1 August 2023. Earlier alignment is encouraged and will be supported.</a:t>
            </a:r>
          </a:p>
          <a:p>
            <a:pPr marL="342900" lvl="0" indent="-342900">
              <a:lnSpc>
                <a:spcPts val="1350"/>
              </a:lnSpc>
              <a:spcBef>
                <a:spcPts val="600"/>
              </a:spcBef>
              <a:spcAft>
                <a:spcPts val="600"/>
              </a:spcAft>
              <a:buFont typeface="Symbol" panose="05050102010706020507" pitchFamily="18" charset="2"/>
              <a:buChar char=""/>
            </a:pPr>
            <a:r>
              <a:rPr lang="en-AU" sz="1400" b="1">
                <a:effectLst/>
                <a:latin typeface="Arial" panose="020B0604020202020204" pitchFamily="34" charset="0"/>
                <a:ea typeface="Times" panose="02020603050405020304" pitchFamily="18" charset="0"/>
                <a:cs typeface="Arial" panose="020B0604020202020204" pitchFamily="34" charset="0"/>
              </a:rPr>
              <a:t>Refuge eligibility and prioritisation framework:</a:t>
            </a:r>
            <a:r>
              <a:rPr lang="en-AU" sz="1400">
                <a:effectLst/>
                <a:latin typeface="Arial" panose="020B0604020202020204" pitchFamily="34" charset="0"/>
                <a:ea typeface="Times" panose="02020603050405020304" pitchFamily="18" charset="0"/>
                <a:cs typeface="Arial" panose="020B0604020202020204" pitchFamily="34" charset="0"/>
              </a:rPr>
              <a:t> FSV will finalise an interim statewide referral process (including an interim referral form) in May 2023 for commencement in June 2023. All in scope service providers should embed the eligibility and prioritisation criteria in their practice. Refuge providers should also increase their use of the Family Violence Accommodation Register.</a:t>
            </a:r>
          </a:p>
          <a:p>
            <a:pPr marL="342900" lvl="0" indent="-342900">
              <a:lnSpc>
                <a:spcPts val="1350"/>
              </a:lnSpc>
              <a:spcBef>
                <a:spcPts val="600"/>
              </a:spcBef>
              <a:spcAft>
                <a:spcPts val="600"/>
              </a:spcAft>
              <a:buFont typeface="Symbol" panose="05050102010706020507" pitchFamily="18" charset="2"/>
              <a:buChar char=""/>
            </a:pPr>
            <a:r>
              <a:rPr lang="en-AU" sz="1400" b="1">
                <a:effectLst/>
                <a:latin typeface="Arial" panose="020B0604020202020204" pitchFamily="34" charset="0"/>
                <a:ea typeface="Times" panose="02020603050405020304" pitchFamily="18" charset="0"/>
                <a:cs typeface="Arial" panose="020B0604020202020204" pitchFamily="34" charset="0"/>
              </a:rPr>
              <a:t>Local family violence motel coordination projects:</a:t>
            </a:r>
            <a:r>
              <a:rPr lang="en-AU" sz="1400">
                <a:effectLst/>
                <a:latin typeface="Arial" panose="020B0604020202020204" pitchFamily="34" charset="0"/>
                <a:ea typeface="Times" panose="02020603050405020304" pitchFamily="18" charset="0"/>
                <a:cs typeface="Arial" panose="020B0604020202020204" pitchFamily="34" charset="0"/>
              </a:rPr>
              <a:t> FSV will convene a statewide workshop in April 2023, with representatives from all local projects, focused on the development of strategies to maintain system development beyond the projects. Projects will be finalised by July 2023.  </a:t>
            </a:r>
          </a:p>
          <a:p>
            <a:pPr marL="342900" lvl="0" indent="-342900">
              <a:lnSpc>
                <a:spcPts val="1350"/>
              </a:lnSpc>
              <a:spcBef>
                <a:spcPts val="600"/>
              </a:spcBef>
              <a:spcAft>
                <a:spcPts val="600"/>
              </a:spcAft>
              <a:buFont typeface="Symbol" panose="05050102010706020507" pitchFamily="18" charset="2"/>
              <a:buChar char=""/>
            </a:pPr>
            <a:r>
              <a:rPr lang="en-AU" sz="1400" b="1">
                <a:effectLst/>
                <a:latin typeface="Arial" panose="020B0604020202020204" pitchFamily="34" charset="0"/>
                <a:ea typeface="Times" panose="02020603050405020304" pitchFamily="18" charset="0"/>
                <a:cs typeface="Arial" panose="020B0604020202020204" pitchFamily="34" charset="0"/>
              </a:rPr>
              <a:t>Case management program requirements:</a:t>
            </a:r>
            <a:r>
              <a:rPr lang="en-AU" sz="1400">
                <a:effectLst/>
                <a:latin typeface="Arial" panose="020B0604020202020204" pitchFamily="34" charset="0"/>
                <a:ea typeface="Times" panose="02020603050405020304" pitchFamily="18" charset="0"/>
                <a:cs typeface="Arial" panose="020B0604020202020204" pitchFamily="34" charset="0"/>
              </a:rPr>
              <a:t> All in scope service providers should have updated their internal policy and procedure documents in line with their action plans. Service providers should now be reviewing and updating these action plans to incorporate any further actions required to embed the program requirements into their service delivery approach. </a:t>
            </a:r>
          </a:p>
          <a:p>
            <a:pPr marL="342900" lvl="0" indent="-342900">
              <a:lnSpc>
                <a:spcPts val="1350"/>
              </a:lnSpc>
              <a:spcBef>
                <a:spcPts val="600"/>
              </a:spcBef>
              <a:spcAft>
                <a:spcPts val="600"/>
              </a:spcAft>
              <a:buFont typeface="Symbol" panose="05050102010706020507" pitchFamily="18" charset="2"/>
              <a:buChar char=""/>
            </a:pPr>
            <a:endParaRPr lang="en-AU" sz="1400">
              <a:effectLst/>
              <a:latin typeface="Arial" panose="020B0604020202020204" pitchFamily="34" charset="0"/>
              <a:ea typeface="Times" panose="02020603050405020304" pitchFamily="18" charset="0"/>
              <a:cs typeface="Arial" panose="020B0604020202020204" pitchFamily="34" charset="0"/>
            </a:endParaRPr>
          </a:p>
          <a:p>
            <a:r>
              <a:rPr lang="en-AU" sz="1400">
                <a:effectLst/>
                <a:latin typeface="Arial" panose="020B0604020202020204" pitchFamily="34" charset="0"/>
                <a:ea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1428541335"/>
      </p:ext>
    </p:extLst>
  </p:cSld>
  <p:clrMapOvr>
    <a:overrideClrMapping bg1="lt1" tx1="dk1" bg2="lt2" tx2="dk2" accent1="accent1" accent2="accent2" accent3="accent3" accent4="accent4" accent5="accent5" accent6="accent6" hlink="hlink" folHlink="folHlink"/>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C92EB3-953C-FE66-1350-08E46A18D8D5}"/>
              </a:ext>
            </a:extLst>
          </p:cNvPr>
          <p:cNvSpPr>
            <a:spLocks noGrp="1"/>
          </p:cNvSpPr>
          <p:nvPr>
            <p:ph type="title"/>
          </p:nvPr>
        </p:nvSpPr>
        <p:spPr/>
        <p:txBody>
          <a:bodyPr vert="horz" lIns="91440" tIns="45720" rIns="91440" bIns="45720" rtlCol="0" anchor="ctr">
            <a:normAutofit/>
          </a:bodyPr>
          <a:lstStyle/>
          <a:p>
            <a:r>
              <a:rPr lang="en-AU" sz="2000">
                <a:latin typeface="Arial" panose="020B0604020202020204" pitchFamily="34" charset="0"/>
                <a:cs typeface="Arial" panose="020B0604020202020204" pitchFamily="34" charset="0"/>
              </a:rPr>
              <a:t>Family Safety Victoria – key updates </a:t>
            </a:r>
          </a:p>
        </p:txBody>
      </p:sp>
      <p:sp>
        <p:nvSpPr>
          <p:cNvPr id="3" name="Content Placeholder 2">
            <a:extLst>
              <a:ext uri="{FF2B5EF4-FFF2-40B4-BE49-F238E27FC236}">
                <a16:creationId xmlns:a16="http://schemas.microsoft.com/office/drawing/2014/main" id="{BE1B8B63-BAAA-2714-2A07-339F4770EDC5}"/>
              </a:ext>
            </a:extLst>
          </p:cNvPr>
          <p:cNvSpPr>
            <a:spLocks noGrp="1"/>
          </p:cNvSpPr>
          <p:nvPr>
            <p:ph sz="quarter" idx="13"/>
          </p:nvPr>
        </p:nvSpPr>
        <p:spPr/>
        <p:txBody>
          <a:bodyPr>
            <a:normAutofit fontScale="85000" lnSpcReduction="10000"/>
          </a:bodyPr>
          <a:lstStyle/>
          <a:p>
            <a:pPr marL="285750" lvl="0" indent="-285750">
              <a:lnSpc>
                <a:spcPct val="150000"/>
              </a:lnSpc>
              <a:spcAft>
                <a:spcPts val="1200"/>
              </a:spcAft>
              <a:buFont typeface="Arial" panose="020B0604020202020204" pitchFamily="34" charset="0"/>
              <a:buChar char="•"/>
              <a:tabLst>
                <a:tab pos="228600" algn="l"/>
                <a:tab pos="457200" algn="l"/>
              </a:tabLst>
            </a:pPr>
            <a:r>
              <a:rPr lang="en-AU" sz="1800" b="1">
                <a:solidFill>
                  <a:schemeClr val="tx1"/>
                </a:solidFill>
                <a:effectLst/>
                <a:latin typeface="Arial" panose="020B0604020202020204" pitchFamily="34" charset="0"/>
                <a:ea typeface="Times" panose="02020603050405020304" pitchFamily="18" charset="0"/>
                <a:cs typeface="Arial" panose="020B0604020202020204" pitchFamily="34" charset="0"/>
              </a:rPr>
              <a:t>Readiness checklist </a:t>
            </a:r>
            <a:r>
              <a:rPr lang="en-AU" sz="1800">
                <a:solidFill>
                  <a:schemeClr val="tx1"/>
                </a:solidFill>
                <a:effectLst/>
                <a:latin typeface="Arial" panose="020B0604020202020204" pitchFamily="34" charset="0"/>
                <a:ea typeface="Times" panose="02020603050405020304" pitchFamily="18" charset="0"/>
                <a:cs typeface="Arial" panose="020B0604020202020204" pitchFamily="34" charset="0"/>
              </a:rPr>
              <a:t>– complete. No further staging required. Focus shifting to implementation, monitoring and evaluation.   </a:t>
            </a:r>
          </a:p>
          <a:p>
            <a:pPr marL="285750" indent="-285750">
              <a:lnSpc>
                <a:spcPct val="150000"/>
              </a:lnSpc>
              <a:spcAft>
                <a:spcPts val="1200"/>
              </a:spcAft>
              <a:buFont typeface="Arial" panose="020B0604020202020204" pitchFamily="34" charset="0"/>
              <a:buChar char="•"/>
              <a:tabLst>
                <a:tab pos="228600" algn="l"/>
                <a:tab pos="457200" algn="l"/>
              </a:tabLst>
            </a:pPr>
            <a:r>
              <a:rPr lang="en-AU" sz="1800" b="1">
                <a:solidFill>
                  <a:schemeClr val="tx1"/>
                </a:solidFill>
                <a:latin typeface="Arial" panose="020B0604020202020204" pitchFamily="34" charset="0"/>
                <a:ea typeface="Times" panose="02020603050405020304" pitchFamily="18" charset="0"/>
                <a:cs typeface="Arial" panose="020B0604020202020204" pitchFamily="34" charset="0"/>
              </a:rPr>
              <a:t>Targeted FV services </a:t>
            </a:r>
            <a:r>
              <a:rPr lang="en-AU" sz="1800">
                <a:solidFill>
                  <a:schemeClr val="tx1"/>
                </a:solidFill>
                <a:latin typeface="Arial" panose="020B0604020202020204" pitchFamily="34" charset="0"/>
                <a:ea typeface="Times" panose="02020603050405020304" pitchFamily="18" charset="0"/>
                <a:cs typeface="Arial" panose="020B0604020202020204" pitchFamily="34" charset="0"/>
              </a:rPr>
              <a:t>– further consultations undertaken recently to revise positioning. Limited crisis response capacity. </a:t>
            </a:r>
          </a:p>
          <a:p>
            <a:pPr marL="285750" lvl="0" indent="-285750">
              <a:lnSpc>
                <a:spcPct val="150000"/>
              </a:lnSpc>
              <a:spcAft>
                <a:spcPts val="1200"/>
              </a:spcAft>
              <a:buFont typeface="Arial" panose="020B0604020202020204" pitchFamily="34" charset="0"/>
              <a:buChar char="•"/>
              <a:tabLst>
                <a:tab pos="228600" algn="l"/>
                <a:tab pos="457200" algn="l"/>
              </a:tabLst>
            </a:pPr>
            <a:r>
              <a:rPr lang="en-AU" sz="1800" b="1">
                <a:solidFill>
                  <a:schemeClr val="tx1"/>
                </a:solidFill>
                <a:effectLst/>
                <a:latin typeface="Arial" panose="020B0604020202020204" pitchFamily="34" charset="0"/>
                <a:ea typeface="Times" panose="02020603050405020304" pitchFamily="18" charset="0"/>
                <a:cs typeface="Arial" panose="020B0604020202020204" pitchFamily="34" charset="0"/>
              </a:rPr>
              <a:t>Roles &amp; Responsibilities for Emergency Accommodation </a:t>
            </a:r>
            <a:r>
              <a:rPr lang="en-AU" sz="1800">
                <a:solidFill>
                  <a:schemeClr val="tx1"/>
                </a:solidFill>
                <a:effectLst/>
                <a:latin typeface="Arial" panose="020B0604020202020204" pitchFamily="34" charset="0"/>
                <a:ea typeface="Times" panose="02020603050405020304" pitchFamily="18" charset="0"/>
                <a:cs typeface="Arial" panose="020B0604020202020204" pitchFamily="34" charset="0"/>
              </a:rPr>
              <a:t>–</a:t>
            </a:r>
            <a:r>
              <a:rPr lang="en-AU" sz="1800" b="1">
                <a:solidFill>
                  <a:schemeClr val="tx1"/>
                </a:solidFill>
                <a:effectLst/>
                <a:latin typeface="Arial" panose="020B0604020202020204" pitchFamily="34" charset="0"/>
                <a:ea typeface="Times" panose="02020603050405020304" pitchFamily="18" charset="0"/>
                <a:cs typeface="Arial" panose="020B0604020202020204" pitchFamily="34" charset="0"/>
              </a:rPr>
              <a:t> </a:t>
            </a:r>
            <a:r>
              <a:rPr lang="en-AU" sz="1800">
                <a:solidFill>
                  <a:schemeClr val="tx1"/>
                </a:solidFill>
                <a:effectLst/>
                <a:latin typeface="Arial" panose="020B0604020202020204" pitchFamily="34" charset="0"/>
                <a:ea typeface="Times" panose="02020603050405020304" pitchFamily="18" charset="0"/>
                <a:cs typeface="Arial" panose="020B0604020202020204" pitchFamily="34" charset="0"/>
              </a:rPr>
              <a:t>new flowchart finalised.</a:t>
            </a:r>
          </a:p>
          <a:p>
            <a:pPr marL="285750" lvl="0" indent="-285750">
              <a:lnSpc>
                <a:spcPct val="150000"/>
              </a:lnSpc>
              <a:spcAft>
                <a:spcPts val="1200"/>
              </a:spcAft>
              <a:buFont typeface="Arial" panose="020B0604020202020204" pitchFamily="34" charset="0"/>
              <a:buChar char="•"/>
              <a:tabLst>
                <a:tab pos="228600" algn="l"/>
                <a:tab pos="457200" algn="l"/>
              </a:tabLst>
            </a:pPr>
            <a:r>
              <a:rPr lang="en-AU" sz="1800" b="1">
                <a:solidFill>
                  <a:schemeClr val="tx1"/>
                </a:solidFill>
                <a:effectLst/>
                <a:latin typeface="Arial" panose="020B0604020202020204" pitchFamily="34" charset="0"/>
                <a:ea typeface="Times" panose="02020603050405020304" pitchFamily="18" charset="0"/>
                <a:cs typeface="Arial" panose="020B0604020202020204" pitchFamily="34" charset="0"/>
              </a:rPr>
              <a:t>Updated Safe Steps’ refuge referral form </a:t>
            </a:r>
            <a:r>
              <a:rPr lang="en-AU" sz="1800">
                <a:solidFill>
                  <a:schemeClr val="tx1"/>
                </a:solidFill>
                <a:effectLst/>
                <a:latin typeface="Arial" panose="020B0604020202020204" pitchFamily="34" charset="0"/>
                <a:ea typeface="Times" panose="02020603050405020304" pitchFamily="18" charset="0"/>
                <a:cs typeface="Arial" panose="020B0604020202020204" pitchFamily="34" charset="0"/>
              </a:rPr>
              <a:t>– can be accessed by contacting Safe Steps.</a:t>
            </a:r>
          </a:p>
          <a:p>
            <a:pPr marL="285750" lvl="0" indent="-285750">
              <a:lnSpc>
                <a:spcPct val="150000"/>
              </a:lnSpc>
              <a:spcAft>
                <a:spcPts val="1200"/>
              </a:spcAft>
              <a:buFont typeface="Arial" panose="020B0604020202020204" pitchFamily="34" charset="0"/>
              <a:buChar char="•"/>
              <a:tabLst>
                <a:tab pos="228600" algn="l"/>
                <a:tab pos="457200" algn="l"/>
              </a:tabLst>
            </a:pPr>
            <a:r>
              <a:rPr lang="en-AU" sz="1800" b="1">
                <a:solidFill>
                  <a:schemeClr val="tx1"/>
                </a:solidFill>
                <a:effectLst/>
                <a:latin typeface="Arial" panose="020B0604020202020204" pitchFamily="34" charset="0"/>
                <a:ea typeface="Times" panose="02020603050405020304" pitchFamily="18" charset="0"/>
                <a:cs typeface="Arial" panose="020B0604020202020204" pitchFamily="34" charset="0"/>
              </a:rPr>
              <a:t>New statewide </a:t>
            </a:r>
            <a:r>
              <a:rPr lang="en-AU" sz="1800" b="1">
                <a:solidFill>
                  <a:schemeClr val="tx1"/>
                </a:solidFill>
                <a:latin typeface="Arial" panose="020B0604020202020204" pitchFamily="34" charset="0"/>
                <a:ea typeface="Times" panose="02020603050405020304" pitchFamily="18" charset="0"/>
                <a:cs typeface="Arial" panose="020B0604020202020204" pitchFamily="34" charset="0"/>
              </a:rPr>
              <a:t>service</a:t>
            </a:r>
            <a:r>
              <a:rPr lang="en-AU" sz="1800" b="1">
                <a:solidFill>
                  <a:schemeClr val="tx1"/>
                </a:solidFill>
                <a:effectLst/>
                <a:latin typeface="Arial" panose="020B0604020202020204" pitchFamily="34" charset="0"/>
                <a:ea typeface="Times" panose="02020603050405020304" pitchFamily="18" charset="0"/>
                <a:cs typeface="Arial" panose="020B0604020202020204" pitchFamily="34" charset="0"/>
              </a:rPr>
              <a:t> map </a:t>
            </a:r>
            <a:r>
              <a:rPr lang="en-AU" sz="1800">
                <a:solidFill>
                  <a:schemeClr val="tx1"/>
                </a:solidFill>
                <a:effectLst/>
                <a:latin typeface="Arial" panose="020B0604020202020204" pitchFamily="34" charset="0"/>
                <a:ea typeface="Times" panose="02020603050405020304" pitchFamily="18" charset="0"/>
                <a:cs typeface="Arial" panose="020B0604020202020204" pitchFamily="34" charset="0"/>
              </a:rPr>
              <a:t>– early version has been provided to Safe Steps. When completed, will be provided to all key in-scope FV services. Excludes some (smaller) LFVSS.  </a:t>
            </a:r>
          </a:p>
          <a:p>
            <a:pPr marL="285750" lvl="0" indent="-285750">
              <a:lnSpc>
                <a:spcPct val="150000"/>
              </a:lnSpc>
              <a:spcAft>
                <a:spcPts val="1200"/>
              </a:spcAft>
              <a:buFont typeface="Arial" panose="020B0604020202020204" pitchFamily="34" charset="0"/>
              <a:buChar char="•"/>
              <a:tabLst>
                <a:tab pos="228600" algn="l"/>
                <a:tab pos="457200" algn="l"/>
              </a:tabLst>
            </a:pPr>
            <a:r>
              <a:rPr lang="en-AU" sz="1800" b="1">
                <a:solidFill>
                  <a:schemeClr val="tx1"/>
                </a:solidFill>
                <a:effectLst/>
                <a:latin typeface="Arial" panose="020B0604020202020204" pitchFamily="34" charset="0"/>
                <a:ea typeface="Times" panose="02020603050405020304" pitchFamily="18" charset="0"/>
                <a:cs typeface="Arial" panose="020B0604020202020204" pitchFamily="34" charset="0"/>
              </a:rPr>
              <a:t>Motel coordination projects </a:t>
            </a:r>
            <a:r>
              <a:rPr lang="en-AU" sz="1800">
                <a:solidFill>
                  <a:schemeClr val="tx1"/>
                </a:solidFill>
                <a:effectLst/>
                <a:latin typeface="Arial" panose="020B0604020202020204" pitchFamily="34" charset="0"/>
                <a:ea typeface="Times" panose="02020603050405020304" pitchFamily="18" charset="0"/>
                <a:cs typeface="Arial" panose="020B0604020202020204" pitchFamily="34" charset="0"/>
              </a:rPr>
              <a:t>– final stages. Statewide </a:t>
            </a:r>
            <a:r>
              <a:rPr lang="en-AU" sz="1800">
                <a:solidFill>
                  <a:schemeClr val="tx1"/>
                </a:solidFill>
                <a:latin typeface="Arial" panose="020B0604020202020204" pitchFamily="34" charset="0"/>
                <a:ea typeface="Times" panose="02020603050405020304" pitchFamily="18" charset="0"/>
                <a:cs typeface="Arial" panose="020B0604020202020204" pitchFamily="34" charset="0"/>
              </a:rPr>
              <a:t>R</a:t>
            </a:r>
            <a:r>
              <a:rPr lang="en-AU" sz="1800">
                <a:solidFill>
                  <a:schemeClr val="tx1"/>
                </a:solidFill>
                <a:effectLst/>
                <a:latin typeface="Arial" panose="020B0604020202020204" pitchFamily="34" charset="0"/>
                <a:ea typeface="Times" panose="02020603050405020304" pitchFamily="18" charset="0"/>
                <a:cs typeface="Arial" panose="020B0604020202020204" pitchFamily="34" charset="0"/>
              </a:rPr>
              <a:t>eference </a:t>
            </a:r>
            <a:r>
              <a:rPr lang="en-AU" sz="1800">
                <a:solidFill>
                  <a:schemeClr val="tx1"/>
                </a:solidFill>
                <a:latin typeface="Arial" panose="020B0604020202020204" pitchFamily="34" charset="0"/>
                <a:ea typeface="Times" panose="02020603050405020304" pitchFamily="18" charset="0"/>
                <a:cs typeface="Arial" panose="020B0604020202020204" pitchFamily="34" charset="0"/>
              </a:rPr>
              <a:t>G</a:t>
            </a:r>
            <a:r>
              <a:rPr lang="en-AU" sz="1800">
                <a:solidFill>
                  <a:schemeClr val="tx1"/>
                </a:solidFill>
                <a:effectLst/>
                <a:latin typeface="Arial" panose="020B0604020202020204" pitchFamily="34" charset="0"/>
                <a:ea typeface="Times" panose="02020603050405020304" pitchFamily="18" charset="0"/>
                <a:cs typeface="Arial" panose="020B0604020202020204" pitchFamily="34" charset="0"/>
              </a:rPr>
              <a:t>roup is considering findings and future priorities.</a:t>
            </a:r>
          </a:p>
          <a:p>
            <a:pPr marL="285750" lvl="0" indent="-285750">
              <a:lnSpc>
                <a:spcPct val="150000"/>
              </a:lnSpc>
              <a:spcAft>
                <a:spcPts val="1200"/>
              </a:spcAft>
              <a:buFont typeface="Arial" panose="020B0604020202020204" pitchFamily="34" charset="0"/>
              <a:buChar char="•"/>
              <a:tabLst>
                <a:tab pos="228600" algn="l"/>
                <a:tab pos="457200" algn="l"/>
              </a:tabLst>
            </a:pPr>
            <a:r>
              <a:rPr lang="en-AU" sz="1800" b="1">
                <a:solidFill>
                  <a:schemeClr val="tx1"/>
                </a:solidFill>
                <a:effectLst/>
                <a:latin typeface="Arial" panose="020B0604020202020204" pitchFamily="34" charset="0"/>
                <a:ea typeface="Times" panose="02020603050405020304" pitchFamily="18" charset="0"/>
                <a:cs typeface="Arial" panose="020B0604020202020204" pitchFamily="34" charset="0"/>
              </a:rPr>
              <a:t>Lapsing FVCB allocations </a:t>
            </a:r>
            <a:r>
              <a:rPr lang="en-AU" sz="1800">
                <a:solidFill>
                  <a:schemeClr val="tx1"/>
                </a:solidFill>
                <a:effectLst/>
                <a:latin typeface="Arial" panose="020B0604020202020204" pitchFamily="34" charset="0"/>
                <a:ea typeface="Times" panose="02020603050405020304" pitchFamily="18" charset="0"/>
                <a:cs typeface="Arial" panose="020B0604020202020204" pitchFamily="34" charset="0"/>
              </a:rPr>
              <a:t>–  </a:t>
            </a:r>
            <a:r>
              <a:rPr lang="en-AU" sz="1800">
                <a:solidFill>
                  <a:schemeClr val="tx1"/>
                </a:solidFill>
                <a:latin typeface="Arial" panose="020B0604020202020204" pitchFamily="34" charset="0"/>
                <a:ea typeface="Times" panose="02020603050405020304" pitchFamily="18" charset="0"/>
                <a:cs typeface="Arial" panose="020B0604020202020204" pitchFamily="34" charset="0"/>
              </a:rPr>
              <a:t>have been approved</a:t>
            </a:r>
            <a:r>
              <a:rPr lang="en-AU" sz="1800">
                <a:solidFill>
                  <a:schemeClr val="tx1"/>
                </a:solidFill>
                <a:effectLst/>
                <a:latin typeface="Arial" panose="020B0604020202020204" pitchFamily="34" charset="0"/>
                <a:ea typeface="Times" panose="02020603050405020304" pitchFamily="18" charset="0"/>
                <a:cs typeface="Arial" panose="020B0604020202020204" pitchFamily="34" charset="0"/>
              </a:rPr>
              <a:t>.  </a:t>
            </a:r>
          </a:p>
          <a:p>
            <a:pPr marL="285750" lvl="0" indent="-285750">
              <a:lnSpc>
                <a:spcPct val="150000"/>
              </a:lnSpc>
              <a:spcAft>
                <a:spcPts val="1200"/>
              </a:spcAft>
              <a:buFont typeface="Arial" panose="020B0604020202020204" pitchFamily="34" charset="0"/>
              <a:buChar char="•"/>
              <a:tabLst>
                <a:tab pos="228600" algn="l"/>
                <a:tab pos="457200" algn="l"/>
              </a:tabLst>
            </a:pPr>
            <a:r>
              <a:rPr lang="en-AU" sz="1800" b="1">
                <a:solidFill>
                  <a:schemeClr val="tx1"/>
                </a:solidFill>
                <a:effectLst/>
                <a:latin typeface="Arial" panose="020B0604020202020204" pitchFamily="34" charset="0"/>
                <a:ea typeface="Times New Roman" panose="02020603050405020304" pitchFamily="18" charset="0"/>
                <a:cs typeface="Arial" panose="020B0604020202020204" pitchFamily="34" charset="0"/>
              </a:rPr>
              <a:t>Monitoring and evaluation </a:t>
            </a:r>
            <a:r>
              <a:rPr lang="en-AU" sz="1800">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r>
              <a:rPr lang="en-AU" sz="1800">
                <a:solidFill>
                  <a:schemeClr val="tx1"/>
                </a:solidFill>
                <a:latin typeface="Arial" panose="020B0604020202020204" pitchFamily="34" charset="0"/>
                <a:ea typeface="Times New Roman" panose="02020603050405020304" pitchFamily="18" charset="0"/>
                <a:cs typeface="Arial" panose="020B0604020202020204" pitchFamily="34" charset="0"/>
              </a:rPr>
              <a:t>independent evaluator will commence by end July.</a:t>
            </a:r>
            <a:endParaRPr lang="en-AU" sz="180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33331384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0">
          <a:blip r:embed="rId3">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5BBAA5-8272-3033-A267-44B481E0F327}"/>
              </a:ext>
            </a:extLst>
          </p:cNvPr>
          <p:cNvSpPr>
            <a:spLocks noGrp="1"/>
          </p:cNvSpPr>
          <p:nvPr>
            <p:ph type="title"/>
          </p:nvPr>
        </p:nvSpPr>
        <p:spPr/>
        <p:txBody>
          <a:bodyPr>
            <a:normAutofit/>
          </a:bodyPr>
          <a:lstStyle/>
          <a:p>
            <a:r>
              <a:rPr lang="en-AU" sz="2000">
                <a:latin typeface="Arial" panose="020B0604020202020204" pitchFamily="34" charset="0"/>
                <a:cs typeface="Arial" panose="020B0604020202020204" pitchFamily="34" charset="0"/>
              </a:rPr>
              <a:t>Updates – recent implementation activity and priorities for July / August 2023</a:t>
            </a:r>
          </a:p>
        </p:txBody>
      </p:sp>
      <p:sp>
        <p:nvSpPr>
          <p:cNvPr id="3" name="Content Placeholder 2">
            <a:extLst>
              <a:ext uri="{FF2B5EF4-FFF2-40B4-BE49-F238E27FC236}">
                <a16:creationId xmlns:a16="http://schemas.microsoft.com/office/drawing/2014/main" id="{EF82ECFC-0431-B6DE-BAF8-52D8CDFE02D7}"/>
              </a:ext>
            </a:extLst>
          </p:cNvPr>
          <p:cNvSpPr>
            <a:spLocks noGrp="1"/>
          </p:cNvSpPr>
          <p:nvPr>
            <p:ph idx="1"/>
          </p:nvPr>
        </p:nvSpPr>
        <p:spPr/>
        <p:txBody>
          <a:bodyPr>
            <a:normAutofit fontScale="70000" lnSpcReduction="20000"/>
          </a:bodyPr>
          <a:lstStyle/>
          <a:p>
            <a:r>
              <a:rPr lang="en-AU" sz="1800">
                <a:solidFill>
                  <a:schemeClr val="tx1"/>
                </a:solidFill>
                <a:latin typeface="Arial" panose="020B0604020202020204" pitchFamily="34" charset="0"/>
                <a:cs typeface="Arial" panose="020B0604020202020204" pitchFamily="34" charset="0"/>
              </a:rPr>
              <a:t>Safe and Equal</a:t>
            </a:r>
          </a:p>
          <a:p>
            <a:r>
              <a:rPr lang="en-AU" sz="1800">
                <a:solidFill>
                  <a:schemeClr val="tx1"/>
                </a:solidFill>
                <a:latin typeface="Arial" panose="020B0604020202020204" pitchFamily="34" charset="0"/>
                <a:cs typeface="Arial" panose="020B0604020202020204" pitchFamily="34" charset="0"/>
              </a:rPr>
              <a:t>Safe Steps </a:t>
            </a:r>
          </a:p>
          <a:p>
            <a:r>
              <a:rPr lang="en-AU" sz="1800">
                <a:solidFill>
                  <a:schemeClr val="tx1"/>
                </a:solidFill>
                <a:latin typeface="Arial"/>
                <a:ea typeface="ＭＳ Ｐゴシック"/>
                <a:cs typeface="Arial"/>
              </a:rPr>
              <a:t>The Orange Door (TOD Operations, FSV)</a:t>
            </a:r>
            <a:endParaRPr lang="en-AU" sz="1800">
              <a:solidFill>
                <a:schemeClr val="tx1"/>
              </a:solidFill>
              <a:latin typeface="Arial" panose="020B0604020202020204" pitchFamily="34" charset="0"/>
              <a:cs typeface="Arial" panose="020B0604020202020204" pitchFamily="34" charset="0"/>
            </a:endParaRPr>
          </a:p>
          <a:p>
            <a:r>
              <a:rPr lang="en-AU" sz="1800">
                <a:solidFill>
                  <a:schemeClr val="tx1"/>
                </a:solidFill>
                <a:latin typeface="Arial"/>
                <a:ea typeface="ＭＳ Ｐゴシック"/>
                <a:cs typeface="Arial"/>
              </a:rPr>
              <a:t>Local family violence support services:</a:t>
            </a:r>
          </a:p>
          <a:p>
            <a:pPr marL="377190" lvl="3" indent="-187960"/>
            <a:r>
              <a:rPr lang="en-AU" sz="1800">
                <a:latin typeface="Arial" panose="020B0604020202020204" pitchFamily="34" charset="0"/>
                <a:cs typeface="Arial" panose="020B0604020202020204" pitchFamily="34" charset="0"/>
              </a:rPr>
              <a:t>Sexual Assault and Family Violence Centre (Barwon)</a:t>
            </a:r>
          </a:p>
          <a:p>
            <a:pPr marL="377190" lvl="3" indent="-187960"/>
            <a:r>
              <a:rPr lang="en-AU" sz="1800">
                <a:latin typeface="Arial" panose="020B0604020202020204" pitchFamily="34" charset="0"/>
                <a:cs typeface="Arial" panose="020B0604020202020204" pitchFamily="34" charset="0"/>
              </a:rPr>
              <a:t>Berry Street (Central Highlands)</a:t>
            </a:r>
          </a:p>
          <a:p>
            <a:pPr marL="377190" lvl="3" indent="-187960"/>
            <a:r>
              <a:rPr lang="en-AU" sz="1800">
                <a:latin typeface="Arial"/>
                <a:ea typeface="ＭＳ Ｐゴシック"/>
                <a:cs typeface="Arial"/>
              </a:rPr>
              <a:t>Emma House (Wimmera South West) </a:t>
            </a:r>
          </a:p>
          <a:p>
            <a:pPr lvl="3"/>
            <a:r>
              <a:rPr lang="en-AU" sz="1800">
                <a:latin typeface="Arial"/>
                <a:ea typeface="ＭＳ Ｐゴシック"/>
                <a:cs typeface="Arial"/>
              </a:rPr>
              <a:t>Grampians Community Health (Wimmera South West) </a:t>
            </a:r>
            <a:endParaRPr lang="en-AU" sz="1800">
              <a:latin typeface="Arial" panose="020B0604020202020204" pitchFamily="34" charset="0"/>
              <a:cs typeface="Arial" panose="020B0604020202020204" pitchFamily="34" charset="0"/>
            </a:endParaRPr>
          </a:p>
          <a:p>
            <a:pPr marL="377190" lvl="3" indent="-187960"/>
            <a:r>
              <a:rPr lang="en-AU" sz="1800">
                <a:latin typeface="Arial" panose="020B0604020202020204" pitchFamily="34" charset="0"/>
                <a:cs typeface="Arial" panose="020B0604020202020204" pitchFamily="34" charset="0"/>
              </a:rPr>
              <a:t>Centre for Non-Violence (Loddon)</a:t>
            </a:r>
          </a:p>
          <a:p>
            <a:pPr marL="377190" lvl="3" indent="-187960"/>
            <a:r>
              <a:rPr lang="en-AU" sz="1800">
                <a:latin typeface="Arial" panose="020B0604020202020204" pitchFamily="34" charset="0"/>
                <a:cs typeface="Arial" panose="020B0604020202020204" pitchFamily="34" charset="0"/>
              </a:rPr>
              <a:t>Mallee Sexual Assault Unit (Mallee)</a:t>
            </a:r>
          </a:p>
          <a:p>
            <a:pPr marL="377190" lvl="3" indent="-187960"/>
            <a:r>
              <a:rPr lang="en-AU" sz="1800">
                <a:latin typeface="Arial"/>
                <a:ea typeface="ＭＳ Ｐゴシック"/>
                <a:cs typeface="Arial"/>
              </a:rPr>
              <a:t>Nexus Primary Health (Goulburn) </a:t>
            </a:r>
            <a:endParaRPr lang="en-AU" sz="1800">
              <a:latin typeface="Arial" panose="020B0604020202020204" pitchFamily="34" charset="0"/>
              <a:cs typeface="Arial" panose="020B0604020202020204" pitchFamily="34" charset="0"/>
            </a:endParaRPr>
          </a:p>
          <a:p>
            <a:pPr marL="377190" lvl="3" indent="-187960"/>
            <a:r>
              <a:rPr lang="en-AU" sz="1800">
                <a:latin typeface="Arial" panose="020B0604020202020204" pitchFamily="34" charset="0"/>
                <a:cs typeface="Arial" panose="020B0604020202020204" pitchFamily="34" charset="0"/>
              </a:rPr>
              <a:t>Primary Care Connect (Goulburn) </a:t>
            </a:r>
          </a:p>
          <a:p>
            <a:pPr marL="377190" lvl="3" indent="-187960"/>
            <a:r>
              <a:rPr lang="en-AU" sz="1800">
                <a:latin typeface="Arial" panose="020B0604020202020204" pitchFamily="34" charset="0"/>
                <a:cs typeface="Arial" panose="020B0604020202020204" pitchFamily="34" charset="0"/>
              </a:rPr>
              <a:t>Centre Against Violence (Ovens Murray)</a:t>
            </a:r>
          </a:p>
          <a:p>
            <a:pPr marL="377190" lvl="3" indent="-187960"/>
            <a:r>
              <a:rPr lang="en-AU" sz="1800">
                <a:latin typeface="Arial" panose="020B0604020202020204" pitchFamily="34" charset="0"/>
                <a:cs typeface="Arial" panose="020B0604020202020204" pitchFamily="34" charset="0"/>
              </a:rPr>
              <a:t>Quantum Support Services (Inner and Outer Gippsland)</a:t>
            </a:r>
          </a:p>
          <a:p>
            <a:pPr marL="377190" lvl="3" indent="-187960"/>
            <a:r>
              <a:rPr lang="en-AU" sz="1800">
                <a:latin typeface="Arial" panose="020B0604020202020204" pitchFamily="34" charset="0"/>
                <a:cs typeface="Arial" panose="020B0604020202020204" pitchFamily="34" charset="0"/>
              </a:rPr>
              <a:t>The Salvation Army (Inner Gippsland)</a:t>
            </a:r>
          </a:p>
          <a:p>
            <a:pPr marL="377190" lvl="3" indent="-187960"/>
            <a:r>
              <a:rPr lang="en-AU" sz="1800">
                <a:latin typeface="Arial" panose="020B0604020202020204" pitchFamily="34" charset="0"/>
                <a:cs typeface="Arial" panose="020B0604020202020204" pitchFamily="34" charset="0"/>
              </a:rPr>
              <a:t>Gippsland Lakes Complete Health (Outer Gippsland)</a:t>
            </a:r>
          </a:p>
          <a:p>
            <a:pPr marL="0" lvl="2" indent="0">
              <a:buNone/>
            </a:pPr>
            <a:endParaRPr lang="en-AU" sz="180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97198098"/>
      </p:ext>
    </p:extLst>
  </p:cSld>
  <p:clrMapOvr>
    <a:overrideClrMapping bg1="lt1" tx1="dk1" bg2="lt2" tx2="dk2" accent1="accent1" accent2="accent2" accent3="accent3" accent4="accent4" accent5="accent5" accent6="accent6" hlink="hlink" folHlink="folHlink"/>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0">
          <a:blip r:embed="rId4">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B6C7DA-A64F-54DB-833C-A9C1F0E4798D}"/>
              </a:ext>
            </a:extLst>
          </p:cNvPr>
          <p:cNvSpPr>
            <a:spLocks noGrp="1"/>
          </p:cNvSpPr>
          <p:nvPr>
            <p:ph type="title"/>
          </p:nvPr>
        </p:nvSpPr>
        <p:spPr>
          <a:xfrm>
            <a:off x="594357" y="512906"/>
            <a:ext cx="11109958" cy="706292"/>
          </a:xfrm>
        </p:spPr>
        <p:txBody>
          <a:bodyPr>
            <a:normAutofit/>
          </a:bodyPr>
          <a:lstStyle/>
          <a:p>
            <a:r>
              <a:rPr lang="en-AU" sz="2000">
                <a:latin typeface="Arial" panose="020B0604020202020204" pitchFamily="34" charset="0"/>
                <a:cs typeface="Arial" panose="020B0604020202020204" pitchFamily="34" charset="0"/>
              </a:rPr>
              <a:t>Translation of the No Wrong Door </a:t>
            </a:r>
          </a:p>
        </p:txBody>
      </p:sp>
      <p:sp>
        <p:nvSpPr>
          <p:cNvPr id="5" name="TextBox 4">
            <a:extLst>
              <a:ext uri="{FF2B5EF4-FFF2-40B4-BE49-F238E27FC236}">
                <a16:creationId xmlns:a16="http://schemas.microsoft.com/office/drawing/2014/main" id="{814B996E-92C8-7607-A322-58621C4B0451}"/>
              </a:ext>
            </a:extLst>
          </p:cNvPr>
          <p:cNvSpPr txBox="1"/>
          <p:nvPr/>
        </p:nvSpPr>
        <p:spPr>
          <a:xfrm>
            <a:off x="661845" y="1481396"/>
            <a:ext cx="10477210" cy="307777"/>
          </a:xfrm>
          <a:prstGeom prst="rect">
            <a:avLst/>
          </a:prstGeom>
          <a:noFill/>
        </p:spPr>
        <p:txBody>
          <a:bodyPr wrap="square">
            <a:spAutoFit/>
          </a:bodyPr>
          <a:lstStyle/>
          <a:p>
            <a:r>
              <a:rPr lang="en-AU" sz="1400" i="1">
                <a:latin typeface="Arial" panose="020B0604020202020204" pitchFamily="34" charset="0"/>
                <a:cs typeface="Arial" panose="020B0604020202020204" pitchFamily="34" charset="0"/>
              </a:rPr>
              <a:t>Access to Local Family Violence Support Services 2022 </a:t>
            </a:r>
            <a:r>
              <a:rPr lang="en-AU" sz="1400">
                <a:latin typeface="Arial" panose="020B0604020202020204" pitchFamily="34" charset="0"/>
                <a:cs typeface="Arial" panose="020B0604020202020204" pitchFamily="34" charset="0"/>
              </a:rPr>
              <a:t>– released in October 2022</a:t>
            </a:r>
            <a:r>
              <a:rPr lang="en-AU" sz="1400" i="1">
                <a:latin typeface="Arial" panose="020B0604020202020204" pitchFamily="34" charset="0"/>
                <a:cs typeface="Arial" panose="020B0604020202020204" pitchFamily="34" charset="0"/>
              </a:rPr>
              <a:t> </a:t>
            </a:r>
            <a:endParaRPr lang="en-AU" sz="1400">
              <a:latin typeface="Arial" panose="020B0604020202020204" pitchFamily="34" charset="0"/>
              <a:cs typeface="Arial" panose="020B0604020202020204" pitchFamily="34" charset="0"/>
            </a:endParaRPr>
          </a:p>
        </p:txBody>
      </p:sp>
      <p:graphicFrame>
        <p:nvGraphicFramePr>
          <p:cNvPr id="4" name="Table 3">
            <a:extLst>
              <a:ext uri="{FF2B5EF4-FFF2-40B4-BE49-F238E27FC236}">
                <a16:creationId xmlns:a16="http://schemas.microsoft.com/office/drawing/2014/main" id="{2FEF323A-CE50-7462-80F4-74DAA4DBFE74}"/>
              </a:ext>
            </a:extLst>
          </p:cNvPr>
          <p:cNvGraphicFramePr>
            <a:graphicFrameLocks noGrp="1"/>
          </p:cNvGraphicFramePr>
          <p:nvPr>
            <p:extLst>
              <p:ext uri="{D42A27DB-BD31-4B8C-83A1-F6EECF244321}">
                <p14:modId xmlns:p14="http://schemas.microsoft.com/office/powerpoint/2010/main" val="2228381358"/>
              </p:ext>
            </p:extLst>
          </p:nvPr>
        </p:nvGraphicFramePr>
        <p:xfrm>
          <a:off x="661845" y="1946865"/>
          <a:ext cx="7299677" cy="3997643"/>
        </p:xfrm>
        <a:graphic>
          <a:graphicData uri="http://schemas.openxmlformats.org/drawingml/2006/table">
            <a:tbl>
              <a:tblPr firstRow="1" firstCol="1" bandRow="1"/>
              <a:tblGrid>
                <a:gridCol w="7299677">
                  <a:extLst>
                    <a:ext uri="{9D8B030D-6E8A-4147-A177-3AD203B41FA5}">
                      <a16:colId xmlns:a16="http://schemas.microsoft.com/office/drawing/2014/main" val="4081144708"/>
                    </a:ext>
                  </a:extLst>
                </a:gridCol>
              </a:tblGrid>
              <a:tr h="3623170">
                <a:tc>
                  <a:txBody>
                    <a:bodyPr/>
                    <a:lstStyle/>
                    <a:p>
                      <a:pPr>
                        <a:lnSpc>
                          <a:spcPts val="1350"/>
                        </a:lnSpc>
                        <a:spcAft>
                          <a:spcPts val="600"/>
                        </a:spcAft>
                      </a:pPr>
                      <a:r>
                        <a:rPr lang="en-AU" sz="1000" b="1" dirty="0">
                          <a:solidFill>
                            <a:srgbClr val="000000"/>
                          </a:solidFill>
                          <a:effectLst/>
                          <a:latin typeface="Arial" panose="020B0604020202020204" pitchFamily="34" charset="0"/>
                          <a:ea typeface="Times" panose="02020603050405020304" pitchFamily="18" charset="0"/>
                          <a:cs typeface="Times New Roman" panose="02020603050405020304" pitchFamily="18" charset="0"/>
                        </a:rPr>
                        <a:t>The Orange Door network and Safe Steps are (and remain) Victoria’s primary entry points for victim survivors seeking support, including children and young people. </a:t>
                      </a:r>
                      <a:endParaRPr lang="en-AU" sz="1000" dirty="0">
                        <a:effectLst/>
                        <a:latin typeface="Arial" panose="020B0604020202020204" pitchFamily="34" charset="0"/>
                        <a:ea typeface="Times" panose="02020603050405020304" pitchFamily="18" charset="0"/>
                        <a:cs typeface="Times New Roman" panose="02020603050405020304" pitchFamily="18" charset="0"/>
                      </a:endParaRPr>
                    </a:p>
                    <a:p>
                      <a:pPr>
                        <a:lnSpc>
                          <a:spcPts val="1350"/>
                        </a:lnSpc>
                        <a:spcAft>
                          <a:spcPts val="600"/>
                        </a:spcAft>
                      </a:pPr>
                      <a:r>
                        <a:rPr lang="en-AU" sz="1000" b="1" dirty="0">
                          <a:solidFill>
                            <a:srgbClr val="000000"/>
                          </a:solidFill>
                          <a:effectLst/>
                          <a:latin typeface="Arial" panose="020B0604020202020204" pitchFamily="34" charset="0"/>
                          <a:ea typeface="Times" panose="02020603050405020304" pitchFamily="18" charset="0"/>
                          <a:cs typeface="Times New Roman" panose="02020603050405020304" pitchFamily="18" charset="0"/>
                        </a:rPr>
                        <a:t>However, victim survivors should have alternative access and support options. These options should ensure that victim survivors who have already been assessed or supported by a specialist family violence service do not have to return to these primary entry points.</a:t>
                      </a:r>
                      <a:endParaRPr lang="en-AU" sz="1000" dirty="0">
                        <a:effectLst/>
                        <a:latin typeface="Arial" panose="020B0604020202020204" pitchFamily="34" charset="0"/>
                        <a:ea typeface="Times" panose="02020603050405020304" pitchFamily="18" charset="0"/>
                        <a:cs typeface="Times New Roman" panose="02020603050405020304" pitchFamily="18" charset="0"/>
                      </a:endParaRPr>
                    </a:p>
                    <a:p>
                      <a:pPr>
                        <a:lnSpc>
                          <a:spcPts val="1350"/>
                        </a:lnSpc>
                        <a:spcAft>
                          <a:spcPts val="600"/>
                        </a:spcAft>
                      </a:pPr>
                      <a:r>
                        <a:rPr lang="en-AU" sz="1000" b="1" dirty="0">
                          <a:solidFill>
                            <a:srgbClr val="000000"/>
                          </a:solidFill>
                          <a:effectLst/>
                          <a:latin typeface="Arial" panose="020B0604020202020204" pitchFamily="34" charset="0"/>
                          <a:ea typeface="Times" panose="02020603050405020304" pitchFamily="18" charset="0"/>
                          <a:cs typeface="Times New Roman" panose="02020603050405020304" pitchFamily="18" charset="0"/>
                        </a:rPr>
                        <a:t>To enable this, all Local Family Violence Support Services in all DFFH Areas are required to accept and progress referrals from:</a:t>
                      </a:r>
                      <a:endParaRPr lang="en-AU" sz="1000" dirty="0">
                        <a:effectLst/>
                        <a:latin typeface="Arial" panose="020B0604020202020204" pitchFamily="34" charset="0"/>
                        <a:ea typeface="Times" panose="02020603050405020304" pitchFamily="18" charset="0"/>
                        <a:cs typeface="Times New Roman" panose="02020603050405020304" pitchFamily="18" charset="0"/>
                      </a:endParaRPr>
                    </a:p>
                    <a:p>
                      <a:pPr marL="342900" lvl="0" indent="-342900">
                        <a:lnSpc>
                          <a:spcPts val="1350"/>
                        </a:lnSpc>
                        <a:spcAft>
                          <a:spcPts val="600"/>
                        </a:spcAft>
                        <a:buFont typeface="Symbol" panose="05050102010706020507" pitchFamily="18" charset="2"/>
                        <a:buChar char=""/>
                      </a:pPr>
                      <a:r>
                        <a:rPr lang="en-AU" sz="1000" b="1" dirty="0">
                          <a:solidFill>
                            <a:srgbClr val="000000"/>
                          </a:solidFill>
                          <a:effectLst/>
                          <a:latin typeface="Arial" panose="020B0604020202020204" pitchFamily="34" charset="0"/>
                          <a:ea typeface="Times" panose="02020603050405020304" pitchFamily="18" charset="0"/>
                          <a:cs typeface="Times New Roman" panose="02020603050405020304" pitchFamily="18" charset="0"/>
                        </a:rPr>
                        <a:t>Victim survivors (self-referring)</a:t>
                      </a:r>
                      <a:endParaRPr lang="en-AU" sz="1000" dirty="0">
                        <a:effectLst/>
                        <a:latin typeface="Arial" panose="020B0604020202020204" pitchFamily="34" charset="0"/>
                        <a:ea typeface="Times" panose="02020603050405020304" pitchFamily="18" charset="0"/>
                        <a:cs typeface="Times New Roman" panose="02020603050405020304" pitchFamily="18" charset="0"/>
                      </a:endParaRPr>
                    </a:p>
                    <a:p>
                      <a:pPr marL="342900" lvl="0" indent="-342900">
                        <a:lnSpc>
                          <a:spcPts val="1350"/>
                        </a:lnSpc>
                        <a:spcAft>
                          <a:spcPts val="600"/>
                        </a:spcAft>
                        <a:buFont typeface="Symbol" panose="05050102010706020507" pitchFamily="18" charset="2"/>
                        <a:buChar char=""/>
                      </a:pPr>
                      <a:r>
                        <a:rPr lang="en-AU" sz="1000" b="1" dirty="0">
                          <a:solidFill>
                            <a:srgbClr val="000000"/>
                          </a:solidFill>
                          <a:effectLst/>
                          <a:latin typeface="Arial" panose="020B0604020202020204" pitchFamily="34" charset="0"/>
                          <a:ea typeface="Times" panose="02020603050405020304" pitchFamily="18" charset="0"/>
                          <a:cs typeface="Times New Roman" panose="02020603050405020304" pitchFamily="18" charset="0"/>
                        </a:rPr>
                        <a:t>The Orange Door (where a risk assessment has been completed)</a:t>
                      </a:r>
                      <a:endParaRPr lang="en-AU" sz="1000" dirty="0">
                        <a:effectLst/>
                        <a:latin typeface="Arial" panose="020B0604020202020204" pitchFamily="34" charset="0"/>
                        <a:ea typeface="Times" panose="02020603050405020304" pitchFamily="18" charset="0"/>
                        <a:cs typeface="Times New Roman" panose="02020603050405020304" pitchFamily="18" charset="0"/>
                      </a:endParaRPr>
                    </a:p>
                    <a:p>
                      <a:pPr marL="342900" lvl="0" indent="-342900">
                        <a:lnSpc>
                          <a:spcPts val="1350"/>
                        </a:lnSpc>
                        <a:spcAft>
                          <a:spcPts val="600"/>
                        </a:spcAft>
                        <a:buFont typeface="Symbol" panose="05050102010706020507" pitchFamily="18" charset="2"/>
                        <a:buChar char=""/>
                      </a:pPr>
                      <a:r>
                        <a:rPr lang="en-AU" sz="1000" b="1" dirty="0">
                          <a:solidFill>
                            <a:srgbClr val="000000"/>
                          </a:solidFill>
                          <a:effectLst/>
                          <a:latin typeface="Arial" panose="020B0604020202020204" pitchFamily="34" charset="0"/>
                          <a:ea typeface="Times" panose="02020603050405020304" pitchFamily="18" charset="0"/>
                          <a:cs typeface="Times New Roman" panose="02020603050405020304" pitchFamily="18" charset="0"/>
                        </a:rPr>
                        <a:t>Safe Steps (where a risk assessment has been completed)</a:t>
                      </a:r>
                      <a:endParaRPr lang="en-AU" sz="1000" dirty="0">
                        <a:effectLst/>
                        <a:latin typeface="Arial" panose="020B0604020202020204" pitchFamily="34" charset="0"/>
                        <a:ea typeface="Times" panose="02020603050405020304" pitchFamily="18" charset="0"/>
                        <a:cs typeface="Times New Roman" panose="02020603050405020304" pitchFamily="18" charset="0"/>
                      </a:endParaRPr>
                    </a:p>
                    <a:p>
                      <a:pPr marL="342900" lvl="0" indent="-342900">
                        <a:lnSpc>
                          <a:spcPts val="1350"/>
                        </a:lnSpc>
                        <a:spcAft>
                          <a:spcPts val="600"/>
                        </a:spcAft>
                        <a:buFont typeface="Symbol" panose="05050102010706020507" pitchFamily="18" charset="2"/>
                        <a:buChar char=""/>
                      </a:pPr>
                      <a:r>
                        <a:rPr lang="en-AU" sz="1000" b="1" dirty="0">
                          <a:solidFill>
                            <a:srgbClr val="000000"/>
                          </a:solidFill>
                          <a:effectLst/>
                          <a:latin typeface="Arial" panose="020B0604020202020204" pitchFamily="34" charset="0"/>
                          <a:ea typeface="Times" panose="02020603050405020304" pitchFamily="18" charset="0"/>
                          <a:cs typeface="Times New Roman" panose="02020603050405020304" pitchFamily="18" charset="0"/>
                        </a:rPr>
                        <a:t>Other specialist family violence services* (where a risk assessment has been completed)</a:t>
                      </a:r>
                      <a:endParaRPr lang="en-AU" sz="1000" dirty="0">
                        <a:effectLst/>
                        <a:latin typeface="Arial" panose="020B0604020202020204" pitchFamily="34" charset="0"/>
                        <a:ea typeface="Times" panose="02020603050405020304" pitchFamily="18" charset="0"/>
                        <a:cs typeface="Times New Roman" panose="02020603050405020304" pitchFamily="18" charset="0"/>
                      </a:endParaRPr>
                    </a:p>
                    <a:p>
                      <a:pPr>
                        <a:lnSpc>
                          <a:spcPts val="1350"/>
                        </a:lnSpc>
                        <a:spcAft>
                          <a:spcPts val="600"/>
                        </a:spcAft>
                      </a:pPr>
                      <a:r>
                        <a:rPr lang="en-AU" sz="1000" i="1" dirty="0">
                          <a:solidFill>
                            <a:srgbClr val="000000"/>
                          </a:solidFill>
                          <a:effectLst/>
                          <a:latin typeface="Arial" panose="020B0604020202020204" pitchFamily="34" charset="0"/>
                          <a:ea typeface="Times" panose="02020603050405020304" pitchFamily="18" charset="0"/>
                          <a:cs typeface="Times New Roman" panose="02020603050405020304" pitchFamily="18" charset="0"/>
                        </a:rPr>
                        <a:t>*Other specialist family violence services are FSV funded Local Family Violence Support Services, Family Violence Accommodation Services (refuge) and Targeted Family Violence Services</a:t>
                      </a:r>
                      <a:endParaRPr lang="en-AU" sz="1000" dirty="0">
                        <a:effectLst/>
                        <a:latin typeface="Arial" panose="020B0604020202020204" pitchFamily="34" charset="0"/>
                        <a:ea typeface="Times" panose="02020603050405020304" pitchFamily="18" charset="0"/>
                        <a:cs typeface="Times New Roman" panose="02020603050405020304" pitchFamily="18" charset="0"/>
                      </a:endParaRPr>
                    </a:p>
                    <a:p>
                      <a:pPr>
                        <a:lnSpc>
                          <a:spcPts val="1350"/>
                        </a:lnSpc>
                        <a:spcBef>
                          <a:spcPts val="1200"/>
                        </a:spcBef>
                        <a:spcAft>
                          <a:spcPts val="600"/>
                        </a:spcAft>
                      </a:pPr>
                      <a:r>
                        <a:rPr lang="en-AU" sz="1000" b="1" dirty="0">
                          <a:solidFill>
                            <a:srgbClr val="000000"/>
                          </a:solidFill>
                          <a:effectLst/>
                          <a:latin typeface="Arial" panose="020B0604020202020204" pitchFamily="34" charset="0"/>
                          <a:ea typeface="Times" panose="02020603050405020304" pitchFamily="18" charset="0"/>
                          <a:cs typeface="Times New Roman" panose="02020603050405020304" pitchFamily="18" charset="0"/>
                        </a:rPr>
                        <a:t>The application of this requirement should be informed by the key related documents set out below.  </a:t>
                      </a:r>
                      <a:endParaRPr lang="en-AU" sz="1000" dirty="0">
                        <a:effectLst/>
                        <a:latin typeface="Arial" panose="020B0604020202020204" pitchFamily="34" charset="0"/>
                        <a:ea typeface="Times" panose="02020603050405020304" pitchFamily="18" charset="0"/>
                        <a:cs typeface="Times New Roman" panose="02020603050405020304" pitchFamily="18" charset="0"/>
                      </a:endParaRPr>
                    </a:p>
                    <a:p>
                      <a:pPr>
                        <a:lnSpc>
                          <a:spcPts val="1350"/>
                        </a:lnSpc>
                        <a:spcBef>
                          <a:spcPts val="1200"/>
                        </a:spcBef>
                        <a:spcAft>
                          <a:spcPts val="600"/>
                        </a:spcAft>
                      </a:pPr>
                      <a:r>
                        <a:rPr lang="en-AU" sz="1000" b="1" dirty="0">
                          <a:solidFill>
                            <a:srgbClr val="000000"/>
                          </a:solidFill>
                          <a:effectLst/>
                          <a:latin typeface="Arial" panose="020B0604020202020204" pitchFamily="34" charset="0"/>
                          <a:ea typeface="Times" panose="02020603050405020304" pitchFamily="18" charset="0"/>
                          <a:cs typeface="Times New Roman" panose="02020603050405020304" pitchFamily="18" charset="0"/>
                        </a:rPr>
                        <a:t>Referral pathways between Local Family Violence Support Services and ‘other agencies’ (beyond The Orange Door, Safe Steps and other specialist family violence services) can be determined locally - noting further work will be undertaken in partnership with Safe &amp; Equal to consider greater statewide consistency.</a:t>
                      </a:r>
                      <a:endParaRPr lang="en-AU" sz="1000" dirty="0">
                        <a:effectLst/>
                        <a:latin typeface="Arial" panose="020B0604020202020204" pitchFamily="34" charset="0"/>
                        <a:ea typeface="Times"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EAC9"/>
                    </a:solidFill>
                  </a:tcPr>
                </a:tc>
                <a:extLst>
                  <a:ext uri="{0D108BD9-81ED-4DB2-BD59-A6C34878D82A}">
                    <a16:rowId xmlns:a16="http://schemas.microsoft.com/office/drawing/2014/main" val="188610497"/>
                  </a:ext>
                </a:extLst>
              </a:tr>
            </a:tbl>
          </a:graphicData>
        </a:graphic>
      </p:graphicFrame>
      <p:sp>
        <p:nvSpPr>
          <p:cNvPr id="8" name="Content Placeholder 2">
            <a:extLst>
              <a:ext uri="{FF2B5EF4-FFF2-40B4-BE49-F238E27FC236}">
                <a16:creationId xmlns:a16="http://schemas.microsoft.com/office/drawing/2014/main" id="{2DF29C11-B867-B980-9735-7331CBC2E8B3}"/>
              </a:ext>
            </a:extLst>
          </p:cNvPr>
          <p:cNvSpPr>
            <a:spLocks noGrp="1"/>
          </p:cNvSpPr>
          <p:nvPr>
            <p:ph idx="1"/>
          </p:nvPr>
        </p:nvSpPr>
        <p:spPr>
          <a:xfrm>
            <a:off x="8451272" y="1946865"/>
            <a:ext cx="2613891" cy="3997643"/>
          </a:xfrm>
        </p:spPr>
        <p:txBody>
          <a:bodyPr>
            <a:noAutofit/>
          </a:bodyPr>
          <a:lstStyle/>
          <a:p>
            <a:r>
              <a:rPr lang="en-AU" sz="1400">
                <a:solidFill>
                  <a:schemeClr val="tx1"/>
                </a:solidFill>
                <a:latin typeface="Arial" panose="020B0604020202020204" pitchFamily="34" charset="0"/>
                <a:cs typeface="Arial" panose="020B0604020202020204" pitchFamily="34" charset="0"/>
              </a:rPr>
              <a:t>This was based on the screening, identification and triage (see section 3.2.1) of the Case management program requirements - released in December 2021 and implemented over 2022.</a:t>
            </a:r>
          </a:p>
          <a:p>
            <a:r>
              <a:rPr lang="en-AU" sz="1400">
                <a:solidFill>
                  <a:schemeClr val="tx1"/>
                </a:solidFill>
                <a:latin typeface="Arial" panose="020B0604020202020204" pitchFamily="34" charset="0"/>
                <a:cs typeface="Arial" panose="020B0604020202020204" pitchFamily="34" charset="0"/>
              </a:rPr>
              <a:t>Scope is broader than the crisis response model.</a:t>
            </a:r>
          </a:p>
          <a:p>
            <a:r>
              <a:rPr lang="en-AU" sz="1400">
                <a:solidFill>
                  <a:schemeClr val="tx1"/>
                </a:solidFill>
                <a:latin typeface="Arial" panose="020B0604020202020204" pitchFamily="34" charset="0"/>
                <a:cs typeface="Arial" panose="020B0604020202020204" pitchFamily="34" charset="0"/>
              </a:rPr>
              <a:t>The expectations highlighted were for immediate effect, to enable implementation of the Safe Steps TOD Interface Guidance from late 2022.</a:t>
            </a:r>
            <a:endParaRPr lang="en-AU" sz="1400" i="1">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210977084"/>
      </p:ext>
    </p:extLst>
  </p:cSld>
  <p:clrMapOvr>
    <a:overrideClrMapping bg1="lt1" tx1="dk1" bg2="lt2" tx2="dk2" accent1="accent1" accent2="accent2" accent3="accent3" accent4="accent4" accent5="accent5" accent6="accent6" hlink="hlink" folHlink="folHlink"/>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F295B044-5298-42A2-861A-6A9F10A26C43}"/>
              </a:ext>
            </a:extLst>
          </p:cNvPr>
          <p:cNvSpPr>
            <a:spLocks noGrp="1"/>
          </p:cNvSpPr>
          <p:nvPr>
            <p:ph type="title"/>
          </p:nvPr>
        </p:nvSpPr>
        <p:spPr/>
        <p:txBody>
          <a:bodyPr>
            <a:normAutofit/>
          </a:bodyPr>
          <a:lstStyle/>
          <a:p>
            <a:r>
              <a:rPr lang="en-AU" sz="2000">
                <a:latin typeface="Arial" panose="020B0604020202020204" pitchFamily="34" charset="0"/>
                <a:cs typeface="Arial" panose="020B0604020202020204" pitchFamily="34" charset="0"/>
              </a:rPr>
              <a:t>Translation of the No Wrong Door – issues identified by or raised with FSV to date </a:t>
            </a:r>
          </a:p>
        </p:txBody>
      </p:sp>
      <p:sp>
        <p:nvSpPr>
          <p:cNvPr id="8" name="TextBox 7">
            <a:extLst>
              <a:ext uri="{FF2B5EF4-FFF2-40B4-BE49-F238E27FC236}">
                <a16:creationId xmlns:a16="http://schemas.microsoft.com/office/drawing/2014/main" id="{A960DFD5-EDAF-54EE-7C83-2E0CFB2171F6}"/>
              </a:ext>
            </a:extLst>
          </p:cNvPr>
          <p:cNvSpPr txBox="1"/>
          <p:nvPr/>
        </p:nvSpPr>
        <p:spPr>
          <a:xfrm>
            <a:off x="426586" y="1630456"/>
            <a:ext cx="5886535" cy="4616648"/>
          </a:xfrm>
          <a:prstGeom prst="rect">
            <a:avLst/>
          </a:prstGeom>
          <a:noFill/>
        </p:spPr>
        <p:txBody>
          <a:bodyPr wrap="square">
            <a:spAutoFit/>
          </a:bodyPr>
          <a:lstStyle/>
          <a:p>
            <a:r>
              <a:rPr lang="en-AU" sz="1400" b="1">
                <a:latin typeface="Arial" panose="020B0604020202020204" pitchFamily="34" charset="0"/>
                <a:cs typeface="Arial" panose="020B0604020202020204" pitchFamily="34" charset="0"/>
              </a:rPr>
              <a:t>Funding levels and positioning of LFVSS (and Targeted FV Services) varies</a:t>
            </a:r>
            <a:r>
              <a:rPr lang="en-AU" sz="1400">
                <a:latin typeface="Arial" panose="020B0604020202020204" pitchFamily="34" charset="0"/>
                <a:cs typeface="Arial" panose="020B0604020202020204" pitchFamily="34" charset="0"/>
              </a:rPr>
              <a:t>. </a:t>
            </a:r>
          </a:p>
          <a:p>
            <a:pPr marL="171450" indent="-171450">
              <a:buFont typeface="Arial" panose="020B0604020202020204" pitchFamily="34" charset="0"/>
              <a:buChar char="•"/>
            </a:pPr>
            <a:r>
              <a:rPr lang="en-AU" sz="1000">
                <a:latin typeface="Arial" panose="020B0604020202020204" pitchFamily="34" charset="0"/>
                <a:cs typeface="Arial" panose="020B0604020202020204" pitchFamily="34" charset="0"/>
              </a:rPr>
              <a:t>This impacts their capacity to manage self referrals beyond delivery of SIT – i.e. providing the appropriate response (risk assessment, brief intervention or case management) is often not possible due to capacity. </a:t>
            </a:r>
          </a:p>
          <a:p>
            <a:pPr marL="171450" indent="-171450">
              <a:buFont typeface="Arial" panose="020B0604020202020204" pitchFamily="34" charset="0"/>
              <a:buChar char="•"/>
            </a:pPr>
            <a:r>
              <a:rPr lang="en-AU" sz="1000">
                <a:latin typeface="Arial" panose="020B0604020202020204" pitchFamily="34" charset="0"/>
                <a:cs typeface="Arial" panose="020B0604020202020204" pitchFamily="34" charset="0"/>
              </a:rPr>
              <a:t>Where this occurs, the LFVSS (or Targeted FV Service) is expected to facilitate access to specialist family violence support either through The Orange Door, Safe Steps or another LFVSS, depending on client choice, risk level and the capacity/availability of support options.</a:t>
            </a:r>
          </a:p>
          <a:p>
            <a:endParaRPr lang="en-AU" sz="1200" b="1">
              <a:latin typeface="Arial" panose="020B0604020202020204" pitchFamily="34" charset="0"/>
              <a:cs typeface="Arial" panose="020B0604020202020204" pitchFamily="34" charset="0"/>
            </a:endParaRPr>
          </a:p>
          <a:p>
            <a:r>
              <a:rPr lang="en-AU" sz="1400" b="1">
                <a:latin typeface="Arial" panose="020B0604020202020204" pitchFamily="34" charset="0"/>
                <a:cs typeface="Arial" panose="020B0604020202020204" pitchFamily="34" charset="0"/>
              </a:rPr>
              <a:t>Victim survivors assessed by Safe Steps as requiring a brief follow up response (post-MARAM), but not requiring case management or emergency accommodation.</a:t>
            </a:r>
            <a:r>
              <a:rPr lang="en-AU" sz="1400">
                <a:latin typeface="Arial" panose="020B0604020202020204" pitchFamily="34" charset="0"/>
                <a:cs typeface="Arial" panose="020B0604020202020204" pitchFamily="34" charset="0"/>
              </a:rPr>
              <a:t> </a:t>
            </a:r>
          </a:p>
          <a:p>
            <a:pPr marL="171450" indent="-171450">
              <a:buFont typeface="Arial" panose="020B0604020202020204" pitchFamily="34" charset="0"/>
              <a:buChar char="•"/>
            </a:pPr>
            <a:r>
              <a:rPr lang="en-AU" sz="1000">
                <a:latin typeface="Arial" panose="020B0604020202020204" pitchFamily="34" charset="0"/>
                <a:cs typeface="Arial" panose="020B0604020202020204" pitchFamily="34" charset="0"/>
              </a:rPr>
              <a:t>A referral from Safe Steps to TOD for this type of response is not currently an option in the Safe Steps TOD Interface Guidance.  </a:t>
            </a:r>
          </a:p>
          <a:p>
            <a:pPr marL="171450" indent="-171450">
              <a:buFont typeface="Arial" panose="020B0604020202020204" pitchFamily="34" charset="0"/>
              <a:buChar char="•"/>
            </a:pPr>
            <a:r>
              <a:rPr lang="en-AU" sz="1000">
                <a:latin typeface="Arial" panose="020B0604020202020204" pitchFamily="34" charset="0"/>
                <a:cs typeface="Arial" panose="020B0604020202020204" pitchFamily="34" charset="0"/>
              </a:rPr>
              <a:t>An Operational Leadership group has been established with reps from Safe Steps and TOD to work through this issue.</a:t>
            </a:r>
          </a:p>
          <a:p>
            <a:pPr marL="171450" indent="-171450">
              <a:buFont typeface="Arial" panose="020B0604020202020204" pitchFamily="34" charset="0"/>
              <a:buChar char="•"/>
            </a:pPr>
            <a:endParaRPr lang="en-AU" sz="1200">
              <a:latin typeface="Arial" panose="020B0604020202020204" pitchFamily="34" charset="0"/>
              <a:cs typeface="Arial" panose="020B0604020202020204" pitchFamily="34" charset="0"/>
            </a:endParaRPr>
          </a:p>
          <a:p>
            <a:r>
              <a:rPr lang="en-AU" sz="1400" b="1">
                <a:latin typeface="Arial" panose="020B0604020202020204" pitchFamily="34" charset="0"/>
                <a:cs typeface="Arial" panose="020B0604020202020204" pitchFamily="34" charset="0"/>
              </a:rPr>
              <a:t>LFVSS not accepting direct referrals from Safe Steps. </a:t>
            </a:r>
          </a:p>
          <a:p>
            <a:pPr marL="171450" indent="-171450">
              <a:buFont typeface="Arial" panose="020B0604020202020204" pitchFamily="34" charset="0"/>
              <a:buChar char="•"/>
            </a:pPr>
            <a:r>
              <a:rPr lang="en-AU" sz="1000">
                <a:latin typeface="Arial" panose="020B0604020202020204" pitchFamily="34" charset="0"/>
                <a:cs typeface="Arial" panose="020B0604020202020204" pitchFamily="34" charset="0"/>
              </a:rPr>
              <a:t>This impacts the client journey, expecting victim survivors to return to an entry point (TOD) following crisis response (and brief intervention) rather than directly accessing their local specialist FV case management service.  </a:t>
            </a:r>
          </a:p>
          <a:p>
            <a:endParaRPr lang="en-AU" sz="1200">
              <a:latin typeface="Arial" panose="020B0604020202020204" pitchFamily="34" charset="0"/>
              <a:cs typeface="Arial" panose="020B0604020202020204" pitchFamily="34" charset="0"/>
            </a:endParaRPr>
          </a:p>
          <a:p>
            <a:r>
              <a:rPr lang="en-AU" sz="1400" b="1">
                <a:latin typeface="Arial" panose="020B0604020202020204" pitchFamily="34" charset="0"/>
                <a:cs typeface="Arial" panose="020B0604020202020204" pitchFamily="34" charset="0"/>
              </a:rPr>
              <a:t>Crisis model commencement versus current treatment of referrals</a:t>
            </a:r>
            <a:r>
              <a:rPr lang="en-AU" sz="1400">
                <a:latin typeface="Arial" panose="020B0604020202020204" pitchFamily="34" charset="0"/>
                <a:cs typeface="Arial" panose="020B0604020202020204" pitchFamily="34" charset="0"/>
              </a:rPr>
              <a:t>. </a:t>
            </a:r>
          </a:p>
          <a:p>
            <a:pPr marL="171450" indent="-171450">
              <a:buFont typeface="Arial" panose="020B0604020202020204" pitchFamily="34" charset="0"/>
              <a:buChar char="•"/>
            </a:pPr>
            <a:r>
              <a:rPr lang="en-AU" sz="1000">
                <a:latin typeface="Arial" panose="020B0604020202020204" pitchFamily="34" charset="0"/>
                <a:cs typeface="Arial" panose="020B0604020202020204" pitchFamily="34" charset="0"/>
              </a:rPr>
              <a:t>Some LFVSS have referenced the August commencement as a reason to pause or revert to treatment of referrals that is inconsistent with existing requirements or established protocols, incl. CMPR or MARAM. </a:t>
            </a:r>
          </a:p>
        </p:txBody>
      </p:sp>
      <p:sp>
        <p:nvSpPr>
          <p:cNvPr id="3" name="Speech Bubble: Rectangle 2">
            <a:extLst>
              <a:ext uri="{FF2B5EF4-FFF2-40B4-BE49-F238E27FC236}">
                <a16:creationId xmlns:a16="http://schemas.microsoft.com/office/drawing/2014/main" id="{652B94A0-0ABD-2ED3-DA97-1A064323A503}"/>
              </a:ext>
            </a:extLst>
          </p:cNvPr>
          <p:cNvSpPr/>
          <p:nvPr/>
        </p:nvSpPr>
        <p:spPr>
          <a:xfrm>
            <a:off x="7150100" y="1511300"/>
            <a:ext cx="4322767" cy="1876839"/>
          </a:xfrm>
          <a:prstGeom prst="wedgeRectCallout">
            <a:avLst>
              <a:gd name="adj1" fmla="val -69470"/>
              <a:gd name="adj2" fmla="val -22363"/>
            </a:avLst>
          </a:prstGeom>
        </p:spPr>
        <p:style>
          <a:lnRef idx="2">
            <a:schemeClr val="accent1"/>
          </a:lnRef>
          <a:fillRef idx="1">
            <a:schemeClr val="lt1"/>
          </a:fillRef>
          <a:effectRef idx="0">
            <a:schemeClr val="accent1"/>
          </a:effectRef>
          <a:fontRef idx="minor">
            <a:schemeClr val="dk1"/>
          </a:fontRef>
        </p:style>
        <p:txBody>
          <a:bodyPr rtlCol="0" anchor="ctr"/>
          <a:lstStyle/>
          <a:p>
            <a:pPr marL="285750" indent="-285750">
              <a:buFont typeface="Arial" panose="020B0604020202020204" pitchFamily="34" charset="0"/>
              <a:buChar char="•"/>
            </a:pPr>
            <a:r>
              <a:rPr lang="en-AU" sz="1400"/>
              <a:t>LFVSS (TOD partner agencies) receive 79% of total mainstream LFVSS funding across all regional areas.</a:t>
            </a:r>
          </a:p>
          <a:p>
            <a:pPr marL="285750" indent="-285750">
              <a:buFont typeface="Arial" panose="020B0604020202020204" pitchFamily="34" charset="0"/>
              <a:buChar char="•"/>
            </a:pPr>
            <a:r>
              <a:rPr lang="en-AU" sz="1400"/>
              <a:t>The remaining funding is split between LFVSS with moderate or limited capacity. </a:t>
            </a:r>
          </a:p>
          <a:p>
            <a:pPr marL="285750" indent="-285750">
              <a:buFont typeface="Arial" panose="020B0604020202020204" pitchFamily="34" charset="0"/>
              <a:buChar char="•"/>
            </a:pPr>
            <a:r>
              <a:rPr lang="en-AU" sz="1400"/>
              <a:t>ACCO LFVSS receive at least 10% of total LFVSS funding in each area.</a:t>
            </a:r>
          </a:p>
          <a:p>
            <a:pPr marL="285750" indent="-285750">
              <a:buFont typeface="Arial" panose="020B0604020202020204" pitchFamily="34" charset="0"/>
              <a:buChar char="•"/>
            </a:pPr>
            <a:r>
              <a:rPr lang="en-AU" sz="1400"/>
              <a:t>Five Targeted FV services have limited capacity.</a:t>
            </a:r>
          </a:p>
        </p:txBody>
      </p:sp>
      <p:sp>
        <p:nvSpPr>
          <p:cNvPr id="4" name="Speech Bubble: Rectangle 3">
            <a:extLst>
              <a:ext uri="{FF2B5EF4-FFF2-40B4-BE49-F238E27FC236}">
                <a16:creationId xmlns:a16="http://schemas.microsoft.com/office/drawing/2014/main" id="{6BB5CBFF-B0F8-BAF9-3B2F-FE5F7F8B0BE4}"/>
              </a:ext>
            </a:extLst>
          </p:cNvPr>
          <p:cNvSpPr/>
          <p:nvPr/>
        </p:nvSpPr>
        <p:spPr>
          <a:xfrm>
            <a:off x="7150100" y="3793986"/>
            <a:ext cx="4322768" cy="2705239"/>
          </a:xfrm>
          <a:prstGeom prst="wedgeRectCallout">
            <a:avLst>
              <a:gd name="adj1" fmla="val -67468"/>
              <a:gd name="adj2" fmla="val 7925"/>
            </a:avLst>
          </a:prstGeom>
        </p:spPr>
        <p:style>
          <a:lnRef idx="2">
            <a:schemeClr val="accent1"/>
          </a:lnRef>
          <a:fillRef idx="1">
            <a:schemeClr val="lt1"/>
          </a:fillRef>
          <a:effectRef idx="0">
            <a:schemeClr val="accent1"/>
          </a:effectRef>
          <a:fontRef idx="minor">
            <a:schemeClr val="dk1"/>
          </a:fontRef>
        </p:style>
        <p:txBody>
          <a:bodyPr rtlCol="0" anchor="ctr"/>
          <a:lstStyle/>
          <a:p>
            <a:pPr marL="285750" indent="-285750">
              <a:buFont typeface="Arial" panose="020B0604020202020204" pitchFamily="34" charset="0"/>
              <a:buChar char="•"/>
            </a:pPr>
            <a:r>
              <a:rPr lang="en-AU" sz="1400"/>
              <a:t>There are only two types of referrals LFVSS may be deferring until August. </a:t>
            </a:r>
          </a:p>
          <a:p>
            <a:pPr marL="285750" indent="-285750">
              <a:buFont typeface="Arial" panose="020B0604020202020204" pitchFamily="34" charset="0"/>
              <a:buChar char="•"/>
            </a:pPr>
            <a:r>
              <a:rPr lang="en-AU" sz="1400"/>
              <a:t>Both relate to supporting victim survivors in (motel type) emergency accommodation in their area, initially supported by TOD or Safe Steps:</a:t>
            </a:r>
          </a:p>
          <a:p>
            <a:pPr marL="742950" lvl="1" indent="-285750">
              <a:buFont typeface="+mj-lt"/>
              <a:buAutoNum type="arabicPeriod"/>
            </a:pPr>
            <a:r>
              <a:rPr lang="en-AU" sz="1400"/>
              <a:t>Referrals for local case management (transitioning to the LFVSS leading support while the victim survivor is in the motel-type emergency accommodation)</a:t>
            </a:r>
          </a:p>
          <a:p>
            <a:pPr marL="742950" lvl="1" indent="-285750">
              <a:buFont typeface="+mj-lt"/>
              <a:buAutoNum type="arabicPeriod"/>
            </a:pPr>
            <a:r>
              <a:rPr lang="en-AU" sz="1400"/>
              <a:t>Activations of one-off local outreach  (Safe Steps or TOD retain lead support).</a:t>
            </a:r>
          </a:p>
        </p:txBody>
      </p:sp>
    </p:spTree>
    <p:extLst>
      <p:ext uri="{BB962C8B-B14F-4D97-AF65-F5344CB8AC3E}">
        <p14:creationId xmlns:p14="http://schemas.microsoft.com/office/powerpoint/2010/main" val="131007977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0">
          <a:blip r:embed="rId4">
            <a:lum/>
          </a:blip>
          <a:srcRect/>
          <a:stretch>
            <a:fillRect/>
          </a:stretch>
        </a:blipFill>
        <a:effectLst/>
      </p:bgPr>
    </p:bg>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4DB8CBA7-AB2A-6B57-162A-4AEDAB56D875}"/>
              </a:ext>
            </a:extLst>
          </p:cNvPr>
          <p:cNvSpPr>
            <a:spLocks noGrp="1"/>
          </p:cNvSpPr>
          <p:nvPr>
            <p:ph type="title"/>
          </p:nvPr>
        </p:nvSpPr>
        <p:spPr>
          <a:xfrm>
            <a:off x="505097" y="365126"/>
            <a:ext cx="10715353" cy="958578"/>
          </a:xfrm>
        </p:spPr>
        <p:txBody>
          <a:bodyPr>
            <a:normAutofit/>
          </a:bodyPr>
          <a:lstStyle/>
          <a:p>
            <a:r>
              <a:rPr lang="en-AU" sz="2000">
                <a:latin typeface="Arial" panose="020B0604020202020204" pitchFamily="34" charset="0"/>
                <a:cs typeface="Arial" panose="020B0604020202020204" pitchFamily="34" charset="0"/>
              </a:rPr>
              <a:t>Implementation of the No Wrong Door - Local FV Support Services (LFVSS)</a:t>
            </a:r>
          </a:p>
        </p:txBody>
      </p:sp>
      <p:sp>
        <p:nvSpPr>
          <p:cNvPr id="4" name="Content Placeholder 2">
            <a:extLst>
              <a:ext uri="{FF2B5EF4-FFF2-40B4-BE49-F238E27FC236}">
                <a16:creationId xmlns:a16="http://schemas.microsoft.com/office/drawing/2014/main" id="{C3A5BFCB-BA6D-A76D-1A24-49B10969D831}"/>
              </a:ext>
            </a:extLst>
          </p:cNvPr>
          <p:cNvSpPr>
            <a:spLocks noGrp="1"/>
          </p:cNvSpPr>
          <p:nvPr>
            <p:ph idx="1"/>
          </p:nvPr>
        </p:nvSpPr>
        <p:spPr>
          <a:xfrm>
            <a:off x="359596" y="1418839"/>
            <a:ext cx="4120039" cy="360237"/>
          </a:xfrm>
        </p:spPr>
        <p:txBody>
          <a:bodyPr vert="horz" lIns="91440" tIns="45720" rIns="91440" bIns="45720" rtlCol="0" anchor="t">
            <a:noAutofit/>
          </a:bodyPr>
          <a:lstStyle/>
          <a:p>
            <a:pPr marL="0" indent="0">
              <a:buNone/>
            </a:pPr>
            <a:r>
              <a:rPr lang="en-AU" sz="1100" b="1">
                <a:solidFill>
                  <a:schemeClr val="tx1"/>
                </a:solidFill>
                <a:latin typeface="Arial" panose="020B0604020202020204" pitchFamily="34" charset="0"/>
                <a:cs typeface="Arial" panose="020B0604020202020204" pitchFamily="34" charset="0"/>
              </a:rPr>
              <a:t>The No Wrong Door requirement is focused on ensuring:</a:t>
            </a:r>
          </a:p>
        </p:txBody>
      </p:sp>
      <p:sp>
        <p:nvSpPr>
          <p:cNvPr id="6" name="TextBox 5">
            <a:extLst>
              <a:ext uri="{FF2B5EF4-FFF2-40B4-BE49-F238E27FC236}">
                <a16:creationId xmlns:a16="http://schemas.microsoft.com/office/drawing/2014/main" id="{8BFF78FA-7440-33DB-FD9F-05219BCD355A}"/>
              </a:ext>
            </a:extLst>
          </p:cNvPr>
          <p:cNvSpPr txBox="1"/>
          <p:nvPr/>
        </p:nvSpPr>
        <p:spPr>
          <a:xfrm>
            <a:off x="505095" y="1879134"/>
            <a:ext cx="3534469" cy="664012"/>
          </a:xfrm>
          <a:prstGeom prst="roundRect">
            <a:avLst/>
          </a:prstGeom>
        </p:spPr>
        <p:style>
          <a:lnRef idx="2">
            <a:schemeClr val="accent4"/>
          </a:lnRef>
          <a:fillRef idx="1">
            <a:schemeClr val="lt1"/>
          </a:fillRef>
          <a:effectRef idx="0">
            <a:schemeClr val="accent4"/>
          </a:effectRef>
          <a:fontRef idx="minor">
            <a:schemeClr val="dk1"/>
          </a:fontRef>
        </p:style>
        <p:txBody>
          <a:bodyPr wrap="square" rtlCol="0" anchor="ctr">
            <a:spAutoFit/>
          </a:bodyPr>
          <a:lstStyle/>
          <a:p>
            <a:r>
              <a:rPr lang="en-AU" sz="1100" b="1">
                <a:latin typeface="Arial" panose="020B0604020202020204" pitchFamily="34" charset="0"/>
                <a:cs typeface="Arial" panose="020B0604020202020204" pitchFamily="34" charset="0"/>
              </a:rPr>
              <a:t>1. Responsiveness to victim survivors experiencing a crisis, particularly serious risk and requires immediate protection.</a:t>
            </a:r>
          </a:p>
        </p:txBody>
      </p:sp>
      <p:sp>
        <p:nvSpPr>
          <p:cNvPr id="8" name="TextBox 7">
            <a:extLst>
              <a:ext uri="{FF2B5EF4-FFF2-40B4-BE49-F238E27FC236}">
                <a16:creationId xmlns:a16="http://schemas.microsoft.com/office/drawing/2014/main" id="{9AB7A475-7F94-89CD-45F8-B9F6C0A9E84D}"/>
              </a:ext>
            </a:extLst>
          </p:cNvPr>
          <p:cNvSpPr txBox="1"/>
          <p:nvPr/>
        </p:nvSpPr>
        <p:spPr>
          <a:xfrm>
            <a:off x="504196" y="2859972"/>
            <a:ext cx="3535818" cy="476726"/>
          </a:xfrm>
          <a:prstGeom prst="roundRect">
            <a:avLst/>
          </a:prstGeom>
        </p:spPr>
        <p:style>
          <a:lnRef idx="2">
            <a:schemeClr val="accent1"/>
          </a:lnRef>
          <a:fillRef idx="1">
            <a:schemeClr val="lt1"/>
          </a:fillRef>
          <a:effectRef idx="0">
            <a:schemeClr val="accent1"/>
          </a:effectRef>
          <a:fontRef idx="minor">
            <a:schemeClr val="dk1"/>
          </a:fontRef>
        </p:style>
        <p:txBody>
          <a:bodyPr wrap="square" rtlCol="0" anchor="ctr">
            <a:spAutoFit/>
          </a:bodyPr>
          <a:lstStyle/>
          <a:p>
            <a:r>
              <a:rPr lang="en-AU" sz="1100" b="1">
                <a:latin typeface="Arial" panose="020B0604020202020204" pitchFamily="34" charset="0"/>
                <a:cs typeface="Arial" panose="020B0604020202020204" pitchFamily="34" charset="0"/>
              </a:rPr>
              <a:t>2. Victim survivors have choice over specialist FV access and support options.</a:t>
            </a:r>
          </a:p>
        </p:txBody>
      </p:sp>
      <p:sp>
        <p:nvSpPr>
          <p:cNvPr id="9" name="TextBox 8">
            <a:extLst>
              <a:ext uri="{FF2B5EF4-FFF2-40B4-BE49-F238E27FC236}">
                <a16:creationId xmlns:a16="http://schemas.microsoft.com/office/drawing/2014/main" id="{357295AA-2564-D3AE-B3A1-A7D3B6520BEC}"/>
              </a:ext>
            </a:extLst>
          </p:cNvPr>
          <p:cNvSpPr txBox="1"/>
          <p:nvPr/>
        </p:nvSpPr>
        <p:spPr>
          <a:xfrm>
            <a:off x="505096" y="3653524"/>
            <a:ext cx="3535818" cy="664012"/>
          </a:xfrm>
          <a:prstGeom prst="roundRect">
            <a:avLst/>
          </a:prstGeom>
        </p:spPr>
        <p:style>
          <a:lnRef idx="2">
            <a:schemeClr val="accent3"/>
          </a:lnRef>
          <a:fillRef idx="1">
            <a:schemeClr val="lt1"/>
          </a:fillRef>
          <a:effectRef idx="0">
            <a:schemeClr val="accent3"/>
          </a:effectRef>
          <a:fontRef idx="minor">
            <a:schemeClr val="dk1"/>
          </a:fontRef>
        </p:style>
        <p:txBody>
          <a:bodyPr wrap="square" rtlCol="0">
            <a:spAutoFit/>
          </a:bodyPr>
          <a:lstStyle/>
          <a:p>
            <a:r>
              <a:rPr lang="en-AU" sz="1100" b="1">
                <a:latin typeface="Arial" panose="020B0604020202020204" pitchFamily="34" charset="0"/>
                <a:cs typeface="Arial" panose="020B0604020202020204" pitchFamily="34" charset="0"/>
              </a:rPr>
              <a:t>3. Victim survivors who have been assessed by Safe Steps do not need to be assessed again by TOD to access support.</a:t>
            </a:r>
          </a:p>
        </p:txBody>
      </p:sp>
      <p:sp>
        <p:nvSpPr>
          <p:cNvPr id="10" name="TextBox 9">
            <a:extLst>
              <a:ext uri="{FF2B5EF4-FFF2-40B4-BE49-F238E27FC236}">
                <a16:creationId xmlns:a16="http://schemas.microsoft.com/office/drawing/2014/main" id="{D12FF426-77F5-B219-EBB5-B23CEC26F95A}"/>
              </a:ext>
            </a:extLst>
          </p:cNvPr>
          <p:cNvSpPr txBox="1"/>
          <p:nvPr/>
        </p:nvSpPr>
        <p:spPr>
          <a:xfrm>
            <a:off x="505096" y="4608822"/>
            <a:ext cx="3534468" cy="851297"/>
          </a:xfrm>
          <a:prstGeom prst="roundRect">
            <a:avLst/>
          </a:prstGeom>
        </p:spPr>
        <p:style>
          <a:lnRef idx="2">
            <a:schemeClr val="accent6"/>
          </a:lnRef>
          <a:fillRef idx="1">
            <a:schemeClr val="lt1"/>
          </a:fillRef>
          <a:effectRef idx="0">
            <a:schemeClr val="accent6"/>
          </a:effectRef>
          <a:fontRef idx="minor">
            <a:schemeClr val="dk1"/>
          </a:fontRef>
        </p:style>
        <p:txBody>
          <a:bodyPr wrap="square" rtlCol="0">
            <a:spAutoFit/>
          </a:bodyPr>
          <a:lstStyle/>
          <a:p>
            <a:r>
              <a:rPr lang="en-AU" sz="1100" b="1">
                <a:latin typeface="Arial" panose="020B0604020202020204" pitchFamily="34" charset="0"/>
                <a:cs typeface="Arial" panose="020B0604020202020204" pitchFamily="34" charset="0"/>
              </a:rPr>
              <a:t>4. Victim survivors who have already been supported by a specialist family violence service do not have to return to primary entry points (TOD or Safe Steps).</a:t>
            </a:r>
          </a:p>
        </p:txBody>
      </p:sp>
      <p:sp>
        <p:nvSpPr>
          <p:cNvPr id="7" name="Content Placeholder 2">
            <a:extLst>
              <a:ext uri="{FF2B5EF4-FFF2-40B4-BE49-F238E27FC236}">
                <a16:creationId xmlns:a16="http://schemas.microsoft.com/office/drawing/2014/main" id="{0EB78481-40A0-DD5B-FDF2-303C77B3E572}"/>
              </a:ext>
            </a:extLst>
          </p:cNvPr>
          <p:cNvSpPr txBox="1">
            <a:spLocks/>
          </p:cNvSpPr>
          <p:nvPr/>
        </p:nvSpPr>
        <p:spPr bwMode="auto">
          <a:xfrm>
            <a:off x="5322013" y="1417371"/>
            <a:ext cx="2054832" cy="360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Autofit/>
          </a:bodyPr>
          <a:lstStyle>
            <a:lvl1pPr algn="l" defTabSz="342900" rtl="0" eaLnBrk="1" fontAlgn="base" hangingPunct="1">
              <a:lnSpc>
                <a:spcPct val="110000"/>
              </a:lnSpc>
              <a:spcBef>
                <a:spcPts val="600"/>
              </a:spcBef>
              <a:spcAft>
                <a:spcPts val="600"/>
              </a:spcAft>
              <a:defRPr sz="1500" b="0" kern="1200">
                <a:solidFill>
                  <a:schemeClr val="accent1"/>
                </a:solidFill>
                <a:latin typeface="+mn-lt"/>
                <a:ea typeface="ＭＳ Ｐゴシック" charset="0"/>
                <a:cs typeface="ＭＳ Ｐゴシック" charset="0"/>
              </a:defRPr>
            </a:lvl1pPr>
            <a:lvl2pPr algn="l" defTabSz="342900" rtl="0" eaLnBrk="1" fontAlgn="base" hangingPunct="1">
              <a:lnSpc>
                <a:spcPct val="110000"/>
              </a:lnSpc>
              <a:spcBef>
                <a:spcPct val="0"/>
              </a:spcBef>
              <a:spcAft>
                <a:spcPts val="600"/>
              </a:spcAft>
              <a:defRPr sz="1500" kern="1200">
                <a:solidFill>
                  <a:schemeClr val="tx1"/>
                </a:solidFill>
                <a:latin typeface="+mn-lt"/>
                <a:ea typeface="ＭＳ Ｐゴシック" charset="0"/>
                <a:cs typeface="+mn-cs"/>
              </a:defRPr>
            </a:lvl2pPr>
            <a:lvl3pPr marL="188119" indent="-188119" algn="l" defTabSz="342900" rtl="0" eaLnBrk="1" fontAlgn="base" hangingPunct="1">
              <a:lnSpc>
                <a:spcPct val="110000"/>
              </a:lnSpc>
              <a:spcBef>
                <a:spcPct val="0"/>
              </a:spcBef>
              <a:spcAft>
                <a:spcPts val="600"/>
              </a:spcAft>
              <a:buFont typeface="Arial" panose="020B0604020202020204" pitchFamily="34" charset="0"/>
              <a:buChar char="•"/>
              <a:defRPr sz="1500" kern="1200">
                <a:solidFill>
                  <a:schemeClr val="tx1"/>
                </a:solidFill>
                <a:latin typeface="+mn-lt"/>
                <a:ea typeface="ＭＳ Ｐゴシック" charset="0"/>
                <a:cs typeface="+mn-cs"/>
              </a:defRPr>
            </a:lvl3pPr>
            <a:lvl4pPr marL="377429" indent="-188119" algn="l" defTabSz="342900" rtl="0" eaLnBrk="1" fontAlgn="base" hangingPunct="1">
              <a:lnSpc>
                <a:spcPct val="110000"/>
              </a:lnSpc>
              <a:spcBef>
                <a:spcPct val="0"/>
              </a:spcBef>
              <a:spcAft>
                <a:spcPts val="600"/>
              </a:spcAft>
              <a:buFont typeface="Arial" panose="020B0604020202020204" pitchFamily="34" charset="0"/>
              <a:buChar char="–"/>
              <a:defRPr sz="1500" kern="1200">
                <a:solidFill>
                  <a:schemeClr val="tx1"/>
                </a:solidFill>
                <a:latin typeface="+mn-lt"/>
                <a:ea typeface="ＭＳ Ｐゴシック" charset="0"/>
                <a:cs typeface="+mn-cs"/>
              </a:defRPr>
            </a:lvl4pPr>
            <a:lvl5pPr marL="566738" indent="-188119" algn="l" defTabSz="342900" rtl="0" eaLnBrk="1" fontAlgn="base" hangingPunct="1">
              <a:lnSpc>
                <a:spcPct val="110000"/>
              </a:lnSpc>
              <a:spcBef>
                <a:spcPct val="0"/>
              </a:spcBef>
              <a:spcAft>
                <a:spcPts val="600"/>
              </a:spcAft>
              <a:buFont typeface="Arial" panose="020B0604020202020204" pitchFamily="34" charset="0"/>
              <a:buChar char="»"/>
              <a:defRPr sz="1500" kern="1200">
                <a:solidFill>
                  <a:schemeClr val="tx1"/>
                </a:solidFill>
                <a:latin typeface="+mn-lt"/>
                <a:ea typeface="ＭＳ Ｐゴシック" charset="0"/>
                <a:cs typeface="+mn-cs"/>
              </a:defRPr>
            </a:lvl5pPr>
            <a:lvl6pPr marL="1885950" indent="-171450" algn="l" defTabSz="342900" rtl="0" eaLnBrk="1" latinLnBrk="0" hangingPunct="1">
              <a:spcBef>
                <a:spcPct val="20000"/>
              </a:spcBef>
              <a:buFont typeface="Arial"/>
              <a:buChar char="•"/>
              <a:defRPr sz="1500" kern="1200">
                <a:solidFill>
                  <a:schemeClr val="tx1"/>
                </a:solidFill>
                <a:latin typeface="+mn-lt"/>
                <a:ea typeface="+mn-ea"/>
                <a:cs typeface="+mn-cs"/>
              </a:defRPr>
            </a:lvl6pPr>
            <a:lvl7pPr marL="2228850" indent="-171450" algn="l" defTabSz="342900" rtl="0" eaLnBrk="1" latinLnBrk="0" hangingPunct="1">
              <a:spcBef>
                <a:spcPct val="20000"/>
              </a:spcBef>
              <a:buFont typeface="Arial"/>
              <a:buChar char="•"/>
              <a:defRPr sz="1500" kern="1200">
                <a:solidFill>
                  <a:schemeClr val="tx1"/>
                </a:solidFill>
                <a:latin typeface="+mn-lt"/>
                <a:ea typeface="+mn-ea"/>
                <a:cs typeface="+mn-cs"/>
              </a:defRPr>
            </a:lvl7pPr>
            <a:lvl8pPr marL="2571750" indent="-171450" algn="l" defTabSz="342900" rtl="0" eaLnBrk="1" latinLnBrk="0" hangingPunct="1">
              <a:spcBef>
                <a:spcPct val="20000"/>
              </a:spcBef>
              <a:buFont typeface="Arial"/>
              <a:buChar char="•"/>
              <a:defRPr sz="1500" kern="1200">
                <a:solidFill>
                  <a:schemeClr val="tx1"/>
                </a:solidFill>
                <a:latin typeface="+mn-lt"/>
                <a:ea typeface="+mn-ea"/>
                <a:cs typeface="+mn-cs"/>
              </a:defRPr>
            </a:lvl8pPr>
            <a:lvl9pPr marL="2914650" indent="-171450" algn="l" defTabSz="342900" rtl="0" eaLnBrk="1" latinLnBrk="0" hangingPunct="1">
              <a:spcBef>
                <a:spcPct val="20000"/>
              </a:spcBef>
              <a:buFont typeface="Arial"/>
              <a:buChar char="•"/>
              <a:defRPr sz="1500" kern="1200">
                <a:solidFill>
                  <a:schemeClr val="tx1"/>
                </a:solidFill>
                <a:latin typeface="+mn-lt"/>
                <a:ea typeface="+mn-ea"/>
                <a:cs typeface="+mn-cs"/>
              </a:defRPr>
            </a:lvl9pPr>
          </a:lstStyle>
          <a:p>
            <a:r>
              <a:rPr lang="en-AU" sz="1100" b="1">
                <a:solidFill>
                  <a:schemeClr val="tx1"/>
                </a:solidFill>
                <a:latin typeface="Arial" panose="020B0604020202020204" pitchFamily="34" charset="0"/>
                <a:cs typeface="Arial" panose="020B0604020202020204" pitchFamily="34" charset="0"/>
              </a:rPr>
              <a:t>Potential referral sources: </a:t>
            </a:r>
          </a:p>
        </p:txBody>
      </p:sp>
      <p:sp>
        <p:nvSpPr>
          <p:cNvPr id="18" name="TextBox 17">
            <a:extLst>
              <a:ext uri="{FF2B5EF4-FFF2-40B4-BE49-F238E27FC236}">
                <a16:creationId xmlns:a16="http://schemas.microsoft.com/office/drawing/2014/main" id="{B4FDD616-93F7-2847-27A1-2250B43BD4D7}"/>
              </a:ext>
            </a:extLst>
          </p:cNvPr>
          <p:cNvSpPr txBox="1"/>
          <p:nvPr/>
        </p:nvSpPr>
        <p:spPr>
          <a:xfrm>
            <a:off x="5427510" y="1911615"/>
            <a:ext cx="1736435" cy="476726"/>
          </a:xfrm>
          <a:prstGeom prst="roundRect">
            <a:avLst/>
          </a:prstGeom>
          <a:solidFill>
            <a:schemeClr val="accent2">
              <a:lumMod val="20000"/>
              <a:lumOff val="80000"/>
            </a:schemeClr>
          </a:solidFill>
        </p:spPr>
        <p:style>
          <a:lnRef idx="2">
            <a:schemeClr val="accent4">
              <a:shade val="50000"/>
            </a:schemeClr>
          </a:lnRef>
          <a:fillRef idx="1">
            <a:schemeClr val="accent4"/>
          </a:fillRef>
          <a:effectRef idx="0">
            <a:schemeClr val="accent4"/>
          </a:effectRef>
          <a:fontRef idx="minor">
            <a:schemeClr val="lt1"/>
          </a:fontRef>
        </p:style>
        <p:txBody>
          <a:bodyPr wrap="square" rtlCol="0">
            <a:spAutoFit/>
          </a:bodyPr>
          <a:lstStyle/>
          <a:p>
            <a:pPr algn="ctr"/>
            <a:r>
              <a:rPr lang="en-AU" sz="1100">
                <a:solidFill>
                  <a:schemeClr val="tx1"/>
                </a:solidFill>
              </a:rPr>
              <a:t>TOD network </a:t>
            </a:r>
            <a:br>
              <a:rPr lang="en-AU" sz="1100">
                <a:solidFill>
                  <a:schemeClr val="tx1"/>
                </a:solidFill>
              </a:rPr>
            </a:br>
            <a:r>
              <a:rPr lang="en-AU" sz="1100">
                <a:solidFill>
                  <a:schemeClr val="tx1"/>
                </a:solidFill>
              </a:rPr>
              <a:t>(incl non-crisis referrals)</a:t>
            </a:r>
          </a:p>
        </p:txBody>
      </p:sp>
      <p:sp>
        <p:nvSpPr>
          <p:cNvPr id="15" name="TextBox 14">
            <a:extLst>
              <a:ext uri="{FF2B5EF4-FFF2-40B4-BE49-F238E27FC236}">
                <a16:creationId xmlns:a16="http://schemas.microsoft.com/office/drawing/2014/main" id="{F8D32D2D-2C72-F653-4571-38A24F5B617B}"/>
              </a:ext>
            </a:extLst>
          </p:cNvPr>
          <p:cNvSpPr txBox="1"/>
          <p:nvPr/>
        </p:nvSpPr>
        <p:spPr>
          <a:xfrm>
            <a:off x="5427510" y="2529568"/>
            <a:ext cx="1736435" cy="476726"/>
          </a:xfrm>
          <a:prstGeom prst="roundRect">
            <a:avLst/>
          </a:prstGeom>
          <a:solidFill>
            <a:schemeClr val="accent2">
              <a:lumMod val="20000"/>
              <a:lumOff val="80000"/>
            </a:schemeClr>
          </a:solidFill>
        </p:spPr>
        <p:style>
          <a:lnRef idx="2">
            <a:schemeClr val="accent4">
              <a:shade val="50000"/>
            </a:schemeClr>
          </a:lnRef>
          <a:fillRef idx="1">
            <a:schemeClr val="accent4"/>
          </a:fillRef>
          <a:effectRef idx="0">
            <a:schemeClr val="accent4"/>
          </a:effectRef>
          <a:fontRef idx="minor">
            <a:schemeClr val="lt1"/>
          </a:fontRef>
        </p:style>
        <p:txBody>
          <a:bodyPr wrap="square" rtlCol="0">
            <a:spAutoFit/>
          </a:bodyPr>
          <a:lstStyle/>
          <a:p>
            <a:pPr algn="ctr"/>
            <a:r>
              <a:rPr lang="en-AU" sz="1100">
                <a:solidFill>
                  <a:schemeClr val="tx1"/>
                </a:solidFill>
              </a:rPr>
              <a:t>Safe Steps </a:t>
            </a:r>
            <a:br>
              <a:rPr lang="en-AU" sz="1100">
                <a:solidFill>
                  <a:schemeClr val="tx1"/>
                </a:solidFill>
              </a:rPr>
            </a:br>
            <a:r>
              <a:rPr lang="en-AU" sz="1100">
                <a:solidFill>
                  <a:schemeClr val="tx1"/>
                </a:solidFill>
              </a:rPr>
              <a:t>(incl non-crisis referrals)</a:t>
            </a:r>
          </a:p>
        </p:txBody>
      </p:sp>
      <p:sp>
        <p:nvSpPr>
          <p:cNvPr id="12" name="TextBox 11">
            <a:extLst>
              <a:ext uri="{FF2B5EF4-FFF2-40B4-BE49-F238E27FC236}">
                <a16:creationId xmlns:a16="http://schemas.microsoft.com/office/drawing/2014/main" id="{7996B7FA-55DA-A0D4-F123-28B5020E207F}"/>
              </a:ext>
            </a:extLst>
          </p:cNvPr>
          <p:cNvSpPr txBox="1"/>
          <p:nvPr/>
        </p:nvSpPr>
        <p:spPr>
          <a:xfrm>
            <a:off x="5436744" y="3117673"/>
            <a:ext cx="1727201" cy="289441"/>
          </a:xfrm>
          <a:prstGeom prst="round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pPr algn="ctr"/>
            <a:r>
              <a:rPr lang="en-AU" sz="1100"/>
              <a:t>Self-referrals</a:t>
            </a:r>
          </a:p>
        </p:txBody>
      </p:sp>
      <p:sp>
        <p:nvSpPr>
          <p:cNvPr id="14" name="TextBox 13">
            <a:extLst>
              <a:ext uri="{FF2B5EF4-FFF2-40B4-BE49-F238E27FC236}">
                <a16:creationId xmlns:a16="http://schemas.microsoft.com/office/drawing/2014/main" id="{8040E30A-D3DC-1DAA-A13B-D8A2A7A05505}"/>
              </a:ext>
            </a:extLst>
          </p:cNvPr>
          <p:cNvSpPr txBox="1"/>
          <p:nvPr/>
        </p:nvSpPr>
        <p:spPr>
          <a:xfrm>
            <a:off x="5427509" y="3540851"/>
            <a:ext cx="1736436" cy="289441"/>
          </a:xfrm>
          <a:prstGeom prst="round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pPr algn="ctr"/>
            <a:r>
              <a:rPr lang="en-AU" sz="1100"/>
              <a:t>Targeted FV services</a:t>
            </a:r>
          </a:p>
        </p:txBody>
      </p:sp>
      <p:sp>
        <p:nvSpPr>
          <p:cNvPr id="13" name="TextBox 12">
            <a:extLst>
              <a:ext uri="{FF2B5EF4-FFF2-40B4-BE49-F238E27FC236}">
                <a16:creationId xmlns:a16="http://schemas.microsoft.com/office/drawing/2014/main" id="{E384426C-8557-5848-C388-9224D6D72709}"/>
              </a:ext>
            </a:extLst>
          </p:cNvPr>
          <p:cNvSpPr txBox="1"/>
          <p:nvPr/>
        </p:nvSpPr>
        <p:spPr>
          <a:xfrm>
            <a:off x="5427509" y="3963856"/>
            <a:ext cx="1736436" cy="289441"/>
          </a:xfrm>
          <a:prstGeom prst="round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pPr algn="ctr"/>
            <a:r>
              <a:rPr lang="en-AU" sz="1100"/>
              <a:t>Smaller-scale LFVSS</a:t>
            </a:r>
          </a:p>
        </p:txBody>
      </p:sp>
      <p:sp>
        <p:nvSpPr>
          <p:cNvPr id="16" name="TextBox 15">
            <a:extLst>
              <a:ext uri="{FF2B5EF4-FFF2-40B4-BE49-F238E27FC236}">
                <a16:creationId xmlns:a16="http://schemas.microsoft.com/office/drawing/2014/main" id="{6CA3992E-6DEC-4B7A-14A8-8FFC75C112F0}"/>
              </a:ext>
            </a:extLst>
          </p:cNvPr>
          <p:cNvSpPr txBox="1"/>
          <p:nvPr/>
        </p:nvSpPr>
        <p:spPr>
          <a:xfrm>
            <a:off x="5427510" y="4376051"/>
            <a:ext cx="1736435" cy="476726"/>
          </a:xfrm>
          <a:prstGeom prst="round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pPr algn="ctr"/>
            <a:r>
              <a:rPr lang="en-AU" sz="1100"/>
              <a:t>LFVSS </a:t>
            </a:r>
            <a:br>
              <a:rPr lang="en-AU" sz="1100"/>
            </a:br>
            <a:r>
              <a:rPr lang="en-AU" sz="1100"/>
              <a:t>(in another area)</a:t>
            </a:r>
          </a:p>
        </p:txBody>
      </p:sp>
      <p:sp>
        <p:nvSpPr>
          <p:cNvPr id="17" name="TextBox 16">
            <a:extLst>
              <a:ext uri="{FF2B5EF4-FFF2-40B4-BE49-F238E27FC236}">
                <a16:creationId xmlns:a16="http://schemas.microsoft.com/office/drawing/2014/main" id="{35F30C21-5774-0EDC-2718-981AC075C003}"/>
              </a:ext>
            </a:extLst>
          </p:cNvPr>
          <p:cNvSpPr txBox="1"/>
          <p:nvPr/>
        </p:nvSpPr>
        <p:spPr>
          <a:xfrm>
            <a:off x="5427510" y="4989357"/>
            <a:ext cx="1736435" cy="476726"/>
          </a:xfrm>
          <a:prstGeom prst="round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pPr algn="ctr"/>
            <a:r>
              <a:rPr lang="en-AU" sz="1100"/>
              <a:t>FV refuges </a:t>
            </a:r>
            <a:br>
              <a:rPr lang="en-AU" sz="1100"/>
            </a:br>
            <a:r>
              <a:rPr lang="en-AU" sz="1100"/>
              <a:t>(exit referrals)</a:t>
            </a:r>
          </a:p>
        </p:txBody>
      </p:sp>
      <p:sp>
        <p:nvSpPr>
          <p:cNvPr id="5" name="Rectangle: Rounded Corners 4">
            <a:extLst>
              <a:ext uri="{FF2B5EF4-FFF2-40B4-BE49-F238E27FC236}">
                <a16:creationId xmlns:a16="http://schemas.microsoft.com/office/drawing/2014/main" id="{57A3639B-52DA-314A-BF58-4EAC8ED31D7B}"/>
              </a:ext>
            </a:extLst>
          </p:cNvPr>
          <p:cNvSpPr/>
          <p:nvPr/>
        </p:nvSpPr>
        <p:spPr>
          <a:xfrm>
            <a:off x="8662558" y="2509785"/>
            <a:ext cx="3041761" cy="1154213"/>
          </a:xfrm>
          <a:prstGeom prst="roundRect">
            <a:avLst/>
          </a:prstGeom>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AU">
                <a:solidFill>
                  <a:sysClr val="windowText" lastClr="000000"/>
                </a:solidFill>
              </a:rPr>
              <a:t>Larger capacity LFVSS </a:t>
            </a:r>
          </a:p>
          <a:p>
            <a:pPr algn="ctr"/>
            <a:r>
              <a:rPr lang="en-AU">
                <a:solidFill>
                  <a:sysClr val="windowText" lastClr="000000"/>
                </a:solidFill>
              </a:rPr>
              <a:t>(TOD Partner agency)</a:t>
            </a:r>
          </a:p>
        </p:txBody>
      </p:sp>
      <p:sp>
        <p:nvSpPr>
          <p:cNvPr id="98" name="TextBox 97">
            <a:extLst>
              <a:ext uri="{FF2B5EF4-FFF2-40B4-BE49-F238E27FC236}">
                <a16:creationId xmlns:a16="http://schemas.microsoft.com/office/drawing/2014/main" id="{60A2900C-0D98-E8DC-F783-0AE79C8E22C1}"/>
              </a:ext>
            </a:extLst>
          </p:cNvPr>
          <p:cNvSpPr txBox="1"/>
          <p:nvPr/>
        </p:nvSpPr>
        <p:spPr>
          <a:xfrm>
            <a:off x="8700653" y="3894944"/>
            <a:ext cx="3001820" cy="1446550"/>
          </a:xfrm>
          <a:prstGeom prst="rect">
            <a:avLst/>
          </a:prstGeom>
          <a:noFill/>
        </p:spPr>
        <p:txBody>
          <a:bodyPr wrap="square" rtlCol="0">
            <a:spAutoFit/>
          </a:bodyPr>
          <a:lstStyle/>
          <a:p>
            <a:r>
              <a:rPr lang="en-AU" sz="1100" i="1"/>
              <a:t>Some referrals will go directly to Safe Steps:</a:t>
            </a:r>
          </a:p>
          <a:p>
            <a:pPr marL="285750" indent="-285750">
              <a:buFont typeface="Arial" panose="020B0604020202020204" pitchFamily="34" charset="0"/>
              <a:buChar char="•"/>
            </a:pPr>
            <a:r>
              <a:rPr lang="en-AU" sz="1100" i="1"/>
              <a:t>toward the end of business hours</a:t>
            </a:r>
          </a:p>
          <a:p>
            <a:pPr marL="285750" indent="-285750">
              <a:buFont typeface="Arial" panose="020B0604020202020204" pitchFamily="34" charset="0"/>
              <a:buChar char="•"/>
            </a:pPr>
            <a:r>
              <a:rPr lang="en-AU" sz="1100" i="1"/>
              <a:t>for victim survivors requiring out-of-area emergency accommodation.</a:t>
            </a:r>
          </a:p>
          <a:p>
            <a:endParaRPr lang="en-AU" sz="1100" i="1"/>
          </a:p>
          <a:p>
            <a:r>
              <a:rPr lang="en-AU" sz="1100" i="1"/>
              <a:t>Some referrals for case management (not requiring emergency accommodation) will be directed to other LFVSS in each area.</a:t>
            </a:r>
          </a:p>
        </p:txBody>
      </p:sp>
      <p:sp>
        <p:nvSpPr>
          <p:cNvPr id="2" name="Content Placeholder 2">
            <a:extLst>
              <a:ext uri="{FF2B5EF4-FFF2-40B4-BE49-F238E27FC236}">
                <a16:creationId xmlns:a16="http://schemas.microsoft.com/office/drawing/2014/main" id="{BC15B1E0-EAEF-EFDB-A3CD-797FF1DC388E}"/>
              </a:ext>
            </a:extLst>
          </p:cNvPr>
          <p:cNvSpPr txBox="1">
            <a:spLocks/>
          </p:cNvSpPr>
          <p:nvPr/>
        </p:nvSpPr>
        <p:spPr>
          <a:xfrm>
            <a:off x="527621" y="5819084"/>
            <a:ext cx="11021886" cy="817246"/>
          </a:xfrm>
          <a:prstGeom prst="rect">
            <a:avLst/>
          </a:prstGeom>
          <a:solidFill>
            <a:schemeClr val="bg1"/>
          </a:solidFill>
        </p:spPr>
        <p:txBody>
          <a:bodyPr vert="horz" lIns="91440" tIns="45720" rIns="91440" bIns="45720" rtlCol="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AU" sz="1100">
                <a:latin typeface="Arial" panose="020B0604020202020204" pitchFamily="34" charset="0"/>
                <a:cs typeface="Arial" panose="020B0604020202020204" pitchFamily="34" charset="0"/>
              </a:rPr>
              <a:t>The No Wrong Door is not a departure from the positioning of The Orange Door network and Safe Steps as Victoria’s primary entry points for victim survivors seeking support, including children and young people.</a:t>
            </a:r>
          </a:p>
          <a:p>
            <a:pPr marL="0" indent="0">
              <a:buNone/>
            </a:pPr>
            <a:r>
              <a:rPr lang="en-AU" sz="1100">
                <a:latin typeface="Arial" panose="020B0604020202020204" pitchFamily="34" charset="0"/>
                <a:cs typeface="Arial" panose="020B0604020202020204" pitchFamily="34" charset="0"/>
              </a:rPr>
              <a:t>Referrals from a smaller LFVSS or Targeted FV service to larger capacity LFVSS (TOD partner agency) can be offered as an alternative to victim survivors preferring not to engage with The Orange Door. </a:t>
            </a:r>
          </a:p>
        </p:txBody>
      </p:sp>
      <p:cxnSp>
        <p:nvCxnSpPr>
          <p:cNvPr id="20" name="Straight Arrow Connector 19">
            <a:extLst>
              <a:ext uri="{FF2B5EF4-FFF2-40B4-BE49-F238E27FC236}">
                <a16:creationId xmlns:a16="http://schemas.microsoft.com/office/drawing/2014/main" id="{B056D6BB-F626-6990-3032-D4C83355F507}"/>
              </a:ext>
            </a:extLst>
          </p:cNvPr>
          <p:cNvCxnSpPr>
            <a:cxnSpLocks/>
            <a:stCxn id="6" idx="3"/>
            <a:endCxn id="12" idx="1"/>
          </p:cNvCxnSpPr>
          <p:nvPr/>
        </p:nvCxnSpPr>
        <p:spPr>
          <a:xfrm>
            <a:off x="4039564" y="2227380"/>
            <a:ext cx="1397180" cy="1035014"/>
          </a:xfrm>
          <a:prstGeom prst="straightConnector1">
            <a:avLst/>
          </a:prstGeom>
          <a:ln w="19050">
            <a:tailEnd type="triangle"/>
          </a:ln>
        </p:spPr>
        <p:style>
          <a:lnRef idx="1">
            <a:schemeClr val="accent4"/>
          </a:lnRef>
          <a:fillRef idx="0">
            <a:schemeClr val="accent4"/>
          </a:fillRef>
          <a:effectRef idx="0">
            <a:schemeClr val="accent4"/>
          </a:effectRef>
          <a:fontRef idx="minor">
            <a:schemeClr val="tx1"/>
          </a:fontRef>
        </p:style>
      </p:cxnSp>
      <p:cxnSp>
        <p:nvCxnSpPr>
          <p:cNvPr id="22" name="Straight Arrow Connector 21">
            <a:extLst>
              <a:ext uri="{FF2B5EF4-FFF2-40B4-BE49-F238E27FC236}">
                <a16:creationId xmlns:a16="http://schemas.microsoft.com/office/drawing/2014/main" id="{A1C6AB00-67C7-745F-7BD6-82A26DDE1A3A}"/>
              </a:ext>
            </a:extLst>
          </p:cNvPr>
          <p:cNvCxnSpPr>
            <a:cxnSpLocks/>
            <a:stCxn id="6" idx="3"/>
            <a:endCxn id="13" idx="1"/>
          </p:cNvCxnSpPr>
          <p:nvPr/>
        </p:nvCxnSpPr>
        <p:spPr>
          <a:xfrm>
            <a:off x="4039564" y="2227380"/>
            <a:ext cx="1387945" cy="1881197"/>
          </a:xfrm>
          <a:prstGeom prst="straightConnector1">
            <a:avLst/>
          </a:prstGeom>
          <a:ln w="19050">
            <a:tailEnd type="triangle"/>
          </a:ln>
        </p:spPr>
        <p:style>
          <a:lnRef idx="1">
            <a:schemeClr val="accent4"/>
          </a:lnRef>
          <a:fillRef idx="0">
            <a:schemeClr val="accent4"/>
          </a:fillRef>
          <a:effectRef idx="0">
            <a:schemeClr val="accent4"/>
          </a:effectRef>
          <a:fontRef idx="minor">
            <a:schemeClr val="tx1"/>
          </a:fontRef>
        </p:style>
      </p:cxnSp>
      <p:cxnSp>
        <p:nvCxnSpPr>
          <p:cNvPr id="24" name="Straight Arrow Connector 23">
            <a:extLst>
              <a:ext uri="{FF2B5EF4-FFF2-40B4-BE49-F238E27FC236}">
                <a16:creationId xmlns:a16="http://schemas.microsoft.com/office/drawing/2014/main" id="{3E788EC0-49BA-ABFA-4C02-4FB2B35A29D5}"/>
              </a:ext>
            </a:extLst>
          </p:cNvPr>
          <p:cNvCxnSpPr>
            <a:cxnSpLocks/>
            <a:stCxn id="6" idx="3"/>
            <a:endCxn id="14" idx="1"/>
          </p:cNvCxnSpPr>
          <p:nvPr/>
        </p:nvCxnSpPr>
        <p:spPr>
          <a:xfrm>
            <a:off x="4039564" y="2227380"/>
            <a:ext cx="1387945" cy="1458192"/>
          </a:xfrm>
          <a:prstGeom prst="straightConnector1">
            <a:avLst/>
          </a:prstGeom>
          <a:ln w="19050">
            <a:tailEnd type="triangle"/>
          </a:ln>
        </p:spPr>
        <p:style>
          <a:lnRef idx="1">
            <a:schemeClr val="accent4"/>
          </a:lnRef>
          <a:fillRef idx="0">
            <a:schemeClr val="accent4"/>
          </a:fillRef>
          <a:effectRef idx="0">
            <a:schemeClr val="accent4"/>
          </a:effectRef>
          <a:fontRef idx="minor">
            <a:schemeClr val="tx1"/>
          </a:fontRef>
        </p:style>
      </p:cxnSp>
      <p:cxnSp>
        <p:nvCxnSpPr>
          <p:cNvPr id="26" name="Straight Arrow Connector 25">
            <a:extLst>
              <a:ext uri="{FF2B5EF4-FFF2-40B4-BE49-F238E27FC236}">
                <a16:creationId xmlns:a16="http://schemas.microsoft.com/office/drawing/2014/main" id="{C4E70258-387F-4D69-EC97-775FFDEB073B}"/>
              </a:ext>
            </a:extLst>
          </p:cNvPr>
          <p:cNvCxnSpPr>
            <a:cxnSpLocks/>
            <a:stCxn id="8" idx="3"/>
            <a:endCxn id="12" idx="1"/>
          </p:cNvCxnSpPr>
          <p:nvPr/>
        </p:nvCxnSpPr>
        <p:spPr>
          <a:xfrm>
            <a:off x="4040014" y="3098335"/>
            <a:ext cx="1396730" cy="164059"/>
          </a:xfrm>
          <a:prstGeom prst="straightConnector1">
            <a:avLst/>
          </a:prstGeom>
          <a:ln w="19050">
            <a:tailEnd type="triangle"/>
          </a:ln>
        </p:spPr>
        <p:style>
          <a:lnRef idx="1">
            <a:schemeClr val="accent1"/>
          </a:lnRef>
          <a:fillRef idx="0">
            <a:schemeClr val="accent1"/>
          </a:fillRef>
          <a:effectRef idx="0">
            <a:schemeClr val="accent1"/>
          </a:effectRef>
          <a:fontRef idx="minor">
            <a:schemeClr val="tx1"/>
          </a:fontRef>
        </p:style>
      </p:cxnSp>
      <p:cxnSp>
        <p:nvCxnSpPr>
          <p:cNvPr id="28" name="Straight Arrow Connector 27">
            <a:extLst>
              <a:ext uri="{FF2B5EF4-FFF2-40B4-BE49-F238E27FC236}">
                <a16:creationId xmlns:a16="http://schemas.microsoft.com/office/drawing/2014/main" id="{8BCF82DE-0A4A-DB89-E530-65C09660505D}"/>
              </a:ext>
            </a:extLst>
          </p:cNvPr>
          <p:cNvCxnSpPr>
            <a:cxnSpLocks/>
            <a:stCxn id="8" idx="3"/>
            <a:endCxn id="18" idx="1"/>
          </p:cNvCxnSpPr>
          <p:nvPr/>
        </p:nvCxnSpPr>
        <p:spPr>
          <a:xfrm flipV="1">
            <a:off x="4040014" y="2149978"/>
            <a:ext cx="1387496" cy="948357"/>
          </a:xfrm>
          <a:prstGeom prst="straightConnector1">
            <a:avLst/>
          </a:prstGeom>
          <a:ln w="19050">
            <a:tailEnd type="triangle"/>
          </a:ln>
        </p:spPr>
        <p:style>
          <a:lnRef idx="1">
            <a:schemeClr val="accent1"/>
          </a:lnRef>
          <a:fillRef idx="0">
            <a:schemeClr val="accent1"/>
          </a:fillRef>
          <a:effectRef idx="0">
            <a:schemeClr val="accent1"/>
          </a:effectRef>
          <a:fontRef idx="minor">
            <a:schemeClr val="tx1"/>
          </a:fontRef>
        </p:style>
      </p:cxnSp>
      <p:cxnSp>
        <p:nvCxnSpPr>
          <p:cNvPr id="30" name="Straight Arrow Connector 29">
            <a:extLst>
              <a:ext uri="{FF2B5EF4-FFF2-40B4-BE49-F238E27FC236}">
                <a16:creationId xmlns:a16="http://schemas.microsoft.com/office/drawing/2014/main" id="{5FEEC45A-8AD0-31C0-CA6E-3DE4B3D60191}"/>
              </a:ext>
            </a:extLst>
          </p:cNvPr>
          <p:cNvCxnSpPr>
            <a:cxnSpLocks/>
            <a:stCxn id="8" idx="3"/>
            <a:endCxn id="15" idx="1"/>
          </p:cNvCxnSpPr>
          <p:nvPr/>
        </p:nvCxnSpPr>
        <p:spPr>
          <a:xfrm flipV="1">
            <a:off x="4040014" y="2767931"/>
            <a:ext cx="1387496" cy="330404"/>
          </a:xfrm>
          <a:prstGeom prst="straightConnector1">
            <a:avLst/>
          </a:prstGeom>
          <a:ln w="19050">
            <a:tailEnd type="triangle"/>
          </a:ln>
        </p:spPr>
        <p:style>
          <a:lnRef idx="1">
            <a:schemeClr val="accent1"/>
          </a:lnRef>
          <a:fillRef idx="0">
            <a:schemeClr val="accent1"/>
          </a:fillRef>
          <a:effectRef idx="0">
            <a:schemeClr val="accent1"/>
          </a:effectRef>
          <a:fontRef idx="minor">
            <a:schemeClr val="tx1"/>
          </a:fontRef>
        </p:style>
      </p:cxnSp>
      <p:cxnSp>
        <p:nvCxnSpPr>
          <p:cNvPr id="34" name="Straight Arrow Connector 33">
            <a:extLst>
              <a:ext uri="{FF2B5EF4-FFF2-40B4-BE49-F238E27FC236}">
                <a16:creationId xmlns:a16="http://schemas.microsoft.com/office/drawing/2014/main" id="{D86D2DC4-52EB-C6FC-558F-36941DB1A5F7}"/>
              </a:ext>
            </a:extLst>
          </p:cNvPr>
          <p:cNvCxnSpPr>
            <a:cxnSpLocks/>
            <a:stCxn id="10" idx="3"/>
            <a:endCxn id="17" idx="1"/>
          </p:cNvCxnSpPr>
          <p:nvPr/>
        </p:nvCxnSpPr>
        <p:spPr>
          <a:xfrm>
            <a:off x="4039564" y="5034471"/>
            <a:ext cx="1387946" cy="193249"/>
          </a:xfrm>
          <a:prstGeom prst="straightConnector1">
            <a:avLst/>
          </a:prstGeom>
          <a:ln w="19050">
            <a:tailEnd type="triangle"/>
          </a:ln>
        </p:spPr>
        <p:style>
          <a:lnRef idx="1">
            <a:schemeClr val="accent6"/>
          </a:lnRef>
          <a:fillRef idx="0">
            <a:schemeClr val="accent6"/>
          </a:fillRef>
          <a:effectRef idx="0">
            <a:schemeClr val="accent6"/>
          </a:effectRef>
          <a:fontRef idx="minor">
            <a:schemeClr val="tx1"/>
          </a:fontRef>
        </p:style>
      </p:cxnSp>
      <p:cxnSp>
        <p:nvCxnSpPr>
          <p:cNvPr id="35" name="Straight Arrow Connector 34">
            <a:extLst>
              <a:ext uri="{FF2B5EF4-FFF2-40B4-BE49-F238E27FC236}">
                <a16:creationId xmlns:a16="http://schemas.microsoft.com/office/drawing/2014/main" id="{F8301909-8532-8E6C-6F5B-0540F799CED1}"/>
              </a:ext>
            </a:extLst>
          </p:cNvPr>
          <p:cNvCxnSpPr>
            <a:cxnSpLocks/>
            <a:stCxn id="10" idx="3"/>
            <a:endCxn id="15" idx="1"/>
          </p:cNvCxnSpPr>
          <p:nvPr/>
        </p:nvCxnSpPr>
        <p:spPr>
          <a:xfrm flipV="1">
            <a:off x="4039564" y="2767931"/>
            <a:ext cx="1387946" cy="2266540"/>
          </a:xfrm>
          <a:prstGeom prst="straightConnector1">
            <a:avLst/>
          </a:prstGeom>
          <a:ln w="19050">
            <a:tailEnd type="triangle"/>
          </a:ln>
        </p:spPr>
        <p:style>
          <a:lnRef idx="1">
            <a:schemeClr val="accent6"/>
          </a:lnRef>
          <a:fillRef idx="0">
            <a:schemeClr val="accent6"/>
          </a:fillRef>
          <a:effectRef idx="0">
            <a:schemeClr val="accent6"/>
          </a:effectRef>
          <a:fontRef idx="minor">
            <a:schemeClr val="tx1"/>
          </a:fontRef>
        </p:style>
      </p:cxnSp>
      <p:cxnSp>
        <p:nvCxnSpPr>
          <p:cNvPr id="39" name="Straight Arrow Connector 38">
            <a:extLst>
              <a:ext uri="{FF2B5EF4-FFF2-40B4-BE49-F238E27FC236}">
                <a16:creationId xmlns:a16="http://schemas.microsoft.com/office/drawing/2014/main" id="{CCF40144-E415-C1D6-FD0F-4CB3F2AA3D84}"/>
              </a:ext>
            </a:extLst>
          </p:cNvPr>
          <p:cNvCxnSpPr>
            <a:cxnSpLocks/>
            <a:stCxn id="9" idx="3"/>
            <a:endCxn id="15" idx="1"/>
          </p:cNvCxnSpPr>
          <p:nvPr/>
        </p:nvCxnSpPr>
        <p:spPr>
          <a:xfrm flipV="1">
            <a:off x="4040914" y="2767931"/>
            <a:ext cx="1386596" cy="1217599"/>
          </a:xfrm>
          <a:prstGeom prst="straightConnector1">
            <a:avLst/>
          </a:prstGeom>
          <a:ln w="19050">
            <a:tailEnd type="triangle"/>
          </a:ln>
        </p:spPr>
        <p:style>
          <a:lnRef idx="1">
            <a:schemeClr val="accent3"/>
          </a:lnRef>
          <a:fillRef idx="0">
            <a:schemeClr val="accent3"/>
          </a:fillRef>
          <a:effectRef idx="0">
            <a:schemeClr val="accent3"/>
          </a:effectRef>
          <a:fontRef idx="minor">
            <a:schemeClr val="tx1"/>
          </a:fontRef>
        </p:style>
      </p:cxnSp>
      <p:cxnSp>
        <p:nvCxnSpPr>
          <p:cNvPr id="42" name="Straight Arrow Connector 41">
            <a:extLst>
              <a:ext uri="{FF2B5EF4-FFF2-40B4-BE49-F238E27FC236}">
                <a16:creationId xmlns:a16="http://schemas.microsoft.com/office/drawing/2014/main" id="{12B8A811-3345-98EC-57FE-D87CCD299B69}"/>
              </a:ext>
            </a:extLst>
          </p:cNvPr>
          <p:cNvCxnSpPr>
            <a:cxnSpLocks/>
            <a:stCxn id="10" idx="3"/>
            <a:endCxn id="16" idx="1"/>
          </p:cNvCxnSpPr>
          <p:nvPr/>
        </p:nvCxnSpPr>
        <p:spPr>
          <a:xfrm flipV="1">
            <a:off x="4039564" y="4614414"/>
            <a:ext cx="1387946" cy="420057"/>
          </a:xfrm>
          <a:prstGeom prst="straightConnector1">
            <a:avLst/>
          </a:prstGeom>
          <a:ln w="19050">
            <a:tailEnd type="triangle"/>
          </a:ln>
        </p:spPr>
        <p:style>
          <a:lnRef idx="1">
            <a:schemeClr val="accent6"/>
          </a:lnRef>
          <a:fillRef idx="0">
            <a:schemeClr val="accent6"/>
          </a:fillRef>
          <a:effectRef idx="0">
            <a:schemeClr val="accent6"/>
          </a:effectRef>
          <a:fontRef idx="minor">
            <a:schemeClr val="tx1"/>
          </a:fontRef>
        </p:style>
      </p:cxnSp>
      <p:cxnSp>
        <p:nvCxnSpPr>
          <p:cNvPr id="46" name="Straight Arrow Connector 45">
            <a:extLst>
              <a:ext uri="{FF2B5EF4-FFF2-40B4-BE49-F238E27FC236}">
                <a16:creationId xmlns:a16="http://schemas.microsoft.com/office/drawing/2014/main" id="{12DD3F3E-94E6-F59A-99C8-01DD0EBB9B57}"/>
              </a:ext>
            </a:extLst>
          </p:cNvPr>
          <p:cNvCxnSpPr>
            <a:cxnSpLocks/>
            <a:stCxn id="12" idx="3"/>
            <a:endCxn id="5" idx="1"/>
          </p:cNvCxnSpPr>
          <p:nvPr/>
        </p:nvCxnSpPr>
        <p:spPr>
          <a:xfrm flipV="1">
            <a:off x="7163945" y="3086892"/>
            <a:ext cx="1498613" cy="175502"/>
          </a:xfrm>
          <a:prstGeom prst="straightConnector1">
            <a:avLst/>
          </a:prstGeom>
          <a:ln w="19050">
            <a:tailEnd type="triangle"/>
          </a:ln>
        </p:spPr>
        <p:style>
          <a:lnRef idx="1">
            <a:schemeClr val="accent2"/>
          </a:lnRef>
          <a:fillRef idx="0">
            <a:schemeClr val="accent2"/>
          </a:fillRef>
          <a:effectRef idx="0">
            <a:schemeClr val="accent2"/>
          </a:effectRef>
          <a:fontRef idx="minor">
            <a:schemeClr val="tx1"/>
          </a:fontRef>
        </p:style>
      </p:cxnSp>
      <p:cxnSp>
        <p:nvCxnSpPr>
          <p:cNvPr id="47" name="Straight Arrow Connector 46">
            <a:extLst>
              <a:ext uri="{FF2B5EF4-FFF2-40B4-BE49-F238E27FC236}">
                <a16:creationId xmlns:a16="http://schemas.microsoft.com/office/drawing/2014/main" id="{B953FEEA-D38F-827F-17AE-8D3359C78F19}"/>
              </a:ext>
            </a:extLst>
          </p:cNvPr>
          <p:cNvCxnSpPr>
            <a:cxnSpLocks/>
            <a:stCxn id="13" idx="3"/>
            <a:endCxn id="5" idx="1"/>
          </p:cNvCxnSpPr>
          <p:nvPr/>
        </p:nvCxnSpPr>
        <p:spPr>
          <a:xfrm flipV="1">
            <a:off x="7163945" y="3086892"/>
            <a:ext cx="1498613" cy="1021685"/>
          </a:xfrm>
          <a:prstGeom prst="straightConnector1">
            <a:avLst/>
          </a:prstGeom>
          <a:ln w="19050">
            <a:tailEnd type="triangle"/>
          </a:ln>
        </p:spPr>
        <p:style>
          <a:lnRef idx="1">
            <a:schemeClr val="accent2"/>
          </a:lnRef>
          <a:fillRef idx="0">
            <a:schemeClr val="accent2"/>
          </a:fillRef>
          <a:effectRef idx="0">
            <a:schemeClr val="accent2"/>
          </a:effectRef>
          <a:fontRef idx="minor">
            <a:schemeClr val="tx1"/>
          </a:fontRef>
        </p:style>
      </p:cxnSp>
      <p:cxnSp>
        <p:nvCxnSpPr>
          <p:cNvPr id="50" name="Straight Arrow Connector 49">
            <a:extLst>
              <a:ext uri="{FF2B5EF4-FFF2-40B4-BE49-F238E27FC236}">
                <a16:creationId xmlns:a16="http://schemas.microsoft.com/office/drawing/2014/main" id="{48FF5B87-5F75-A948-51F2-F073FF8E8984}"/>
              </a:ext>
            </a:extLst>
          </p:cNvPr>
          <p:cNvCxnSpPr>
            <a:cxnSpLocks/>
            <a:stCxn id="14" idx="3"/>
            <a:endCxn id="5" idx="1"/>
          </p:cNvCxnSpPr>
          <p:nvPr/>
        </p:nvCxnSpPr>
        <p:spPr>
          <a:xfrm flipV="1">
            <a:off x="7163945" y="3086892"/>
            <a:ext cx="1498613" cy="598680"/>
          </a:xfrm>
          <a:prstGeom prst="straightConnector1">
            <a:avLst/>
          </a:prstGeom>
          <a:ln w="19050">
            <a:tailEnd type="triangle"/>
          </a:ln>
        </p:spPr>
        <p:style>
          <a:lnRef idx="1">
            <a:schemeClr val="accent2"/>
          </a:lnRef>
          <a:fillRef idx="0">
            <a:schemeClr val="accent2"/>
          </a:fillRef>
          <a:effectRef idx="0">
            <a:schemeClr val="accent2"/>
          </a:effectRef>
          <a:fontRef idx="minor">
            <a:schemeClr val="tx1"/>
          </a:fontRef>
        </p:style>
      </p:cxnSp>
      <p:cxnSp>
        <p:nvCxnSpPr>
          <p:cNvPr id="53" name="Straight Arrow Connector 52">
            <a:extLst>
              <a:ext uri="{FF2B5EF4-FFF2-40B4-BE49-F238E27FC236}">
                <a16:creationId xmlns:a16="http://schemas.microsoft.com/office/drawing/2014/main" id="{8852384F-C14B-6A6C-79BD-D987D38041CC}"/>
              </a:ext>
            </a:extLst>
          </p:cNvPr>
          <p:cNvCxnSpPr>
            <a:cxnSpLocks/>
            <a:stCxn id="18" idx="3"/>
            <a:endCxn id="5" idx="1"/>
          </p:cNvCxnSpPr>
          <p:nvPr/>
        </p:nvCxnSpPr>
        <p:spPr>
          <a:xfrm>
            <a:off x="7163945" y="2149978"/>
            <a:ext cx="1498613" cy="936914"/>
          </a:xfrm>
          <a:prstGeom prst="straightConnector1">
            <a:avLst/>
          </a:prstGeom>
          <a:ln w="19050">
            <a:tailEnd type="triangle"/>
          </a:ln>
        </p:spPr>
        <p:style>
          <a:lnRef idx="1">
            <a:schemeClr val="accent2"/>
          </a:lnRef>
          <a:fillRef idx="0">
            <a:schemeClr val="accent2"/>
          </a:fillRef>
          <a:effectRef idx="0">
            <a:schemeClr val="accent2"/>
          </a:effectRef>
          <a:fontRef idx="minor">
            <a:schemeClr val="tx1"/>
          </a:fontRef>
        </p:style>
      </p:cxnSp>
      <p:cxnSp>
        <p:nvCxnSpPr>
          <p:cNvPr id="56" name="Straight Arrow Connector 55">
            <a:extLst>
              <a:ext uri="{FF2B5EF4-FFF2-40B4-BE49-F238E27FC236}">
                <a16:creationId xmlns:a16="http://schemas.microsoft.com/office/drawing/2014/main" id="{C6AEBA38-32C6-EBBB-F183-44A3EDA0D19C}"/>
              </a:ext>
            </a:extLst>
          </p:cNvPr>
          <p:cNvCxnSpPr>
            <a:cxnSpLocks/>
            <a:stCxn id="15" idx="3"/>
            <a:endCxn id="5" idx="1"/>
          </p:cNvCxnSpPr>
          <p:nvPr/>
        </p:nvCxnSpPr>
        <p:spPr>
          <a:xfrm>
            <a:off x="7163945" y="2767931"/>
            <a:ext cx="1498613" cy="318961"/>
          </a:xfrm>
          <a:prstGeom prst="straightConnector1">
            <a:avLst/>
          </a:prstGeom>
          <a:ln w="19050">
            <a:tailEnd type="triangle"/>
          </a:ln>
        </p:spPr>
        <p:style>
          <a:lnRef idx="1">
            <a:schemeClr val="accent2"/>
          </a:lnRef>
          <a:fillRef idx="0">
            <a:schemeClr val="accent2"/>
          </a:fillRef>
          <a:effectRef idx="0">
            <a:schemeClr val="accent2"/>
          </a:effectRef>
          <a:fontRef idx="minor">
            <a:schemeClr val="tx1"/>
          </a:fontRef>
        </p:style>
      </p:cxnSp>
      <p:cxnSp>
        <p:nvCxnSpPr>
          <p:cNvPr id="59" name="Straight Arrow Connector 58">
            <a:extLst>
              <a:ext uri="{FF2B5EF4-FFF2-40B4-BE49-F238E27FC236}">
                <a16:creationId xmlns:a16="http://schemas.microsoft.com/office/drawing/2014/main" id="{65CE0F45-1D0D-E406-858E-E99EAAEAFD38}"/>
              </a:ext>
            </a:extLst>
          </p:cNvPr>
          <p:cNvCxnSpPr>
            <a:cxnSpLocks/>
            <a:stCxn id="16" idx="3"/>
            <a:endCxn id="5" idx="1"/>
          </p:cNvCxnSpPr>
          <p:nvPr/>
        </p:nvCxnSpPr>
        <p:spPr>
          <a:xfrm flipV="1">
            <a:off x="7163945" y="3086892"/>
            <a:ext cx="1498613" cy="1527522"/>
          </a:xfrm>
          <a:prstGeom prst="straightConnector1">
            <a:avLst/>
          </a:prstGeom>
          <a:ln w="19050">
            <a:tailEnd type="triangle"/>
          </a:ln>
        </p:spPr>
        <p:style>
          <a:lnRef idx="1">
            <a:schemeClr val="accent2"/>
          </a:lnRef>
          <a:fillRef idx="0">
            <a:schemeClr val="accent2"/>
          </a:fillRef>
          <a:effectRef idx="0">
            <a:schemeClr val="accent2"/>
          </a:effectRef>
          <a:fontRef idx="minor">
            <a:schemeClr val="tx1"/>
          </a:fontRef>
        </p:style>
      </p:cxnSp>
      <p:cxnSp>
        <p:nvCxnSpPr>
          <p:cNvPr id="62" name="Straight Arrow Connector 61">
            <a:extLst>
              <a:ext uri="{FF2B5EF4-FFF2-40B4-BE49-F238E27FC236}">
                <a16:creationId xmlns:a16="http://schemas.microsoft.com/office/drawing/2014/main" id="{52C6267C-25F2-7F49-D147-067F4E813D3F}"/>
              </a:ext>
            </a:extLst>
          </p:cNvPr>
          <p:cNvCxnSpPr>
            <a:cxnSpLocks/>
            <a:stCxn id="17" idx="3"/>
            <a:endCxn id="5" idx="1"/>
          </p:cNvCxnSpPr>
          <p:nvPr/>
        </p:nvCxnSpPr>
        <p:spPr>
          <a:xfrm flipV="1">
            <a:off x="7163945" y="3086892"/>
            <a:ext cx="1498613" cy="2140828"/>
          </a:xfrm>
          <a:prstGeom prst="straightConnector1">
            <a:avLst/>
          </a:prstGeom>
          <a:ln w="19050">
            <a:tailEnd type="triangle"/>
          </a:ln>
        </p:spPr>
        <p:style>
          <a:lnRef idx="1">
            <a:schemeClr val="accent2"/>
          </a:lnRef>
          <a:fillRef idx="0">
            <a:schemeClr val="accent2"/>
          </a:fillRef>
          <a:effectRef idx="0">
            <a:schemeClr val="accent2"/>
          </a:effectRef>
          <a:fontRef idx="minor">
            <a:schemeClr val="tx1"/>
          </a:fontRef>
        </p:style>
      </p:cxnSp>
      <p:cxnSp>
        <p:nvCxnSpPr>
          <p:cNvPr id="113" name="Straight Arrow Connector 112">
            <a:extLst>
              <a:ext uri="{FF2B5EF4-FFF2-40B4-BE49-F238E27FC236}">
                <a16:creationId xmlns:a16="http://schemas.microsoft.com/office/drawing/2014/main" id="{FE029DC7-EC01-2066-EC41-5AE6AD18BE6D}"/>
              </a:ext>
            </a:extLst>
          </p:cNvPr>
          <p:cNvCxnSpPr>
            <a:cxnSpLocks/>
            <a:stCxn id="8" idx="3"/>
            <a:endCxn id="14" idx="1"/>
          </p:cNvCxnSpPr>
          <p:nvPr/>
        </p:nvCxnSpPr>
        <p:spPr>
          <a:xfrm>
            <a:off x="4040014" y="3098335"/>
            <a:ext cx="1387495" cy="587237"/>
          </a:xfrm>
          <a:prstGeom prst="straightConnector1">
            <a:avLst/>
          </a:prstGeom>
          <a:ln w="19050">
            <a:tailEnd type="triangle"/>
          </a:ln>
        </p:spPr>
        <p:style>
          <a:lnRef idx="1">
            <a:schemeClr val="accent1"/>
          </a:lnRef>
          <a:fillRef idx="0">
            <a:schemeClr val="accent1"/>
          </a:fillRef>
          <a:effectRef idx="0">
            <a:schemeClr val="accent1"/>
          </a:effectRef>
          <a:fontRef idx="minor">
            <a:schemeClr val="tx1"/>
          </a:fontRef>
        </p:style>
      </p:cxnSp>
      <p:cxnSp>
        <p:nvCxnSpPr>
          <p:cNvPr id="11" name="Straight Arrow Connector 10">
            <a:extLst>
              <a:ext uri="{FF2B5EF4-FFF2-40B4-BE49-F238E27FC236}">
                <a16:creationId xmlns:a16="http://schemas.microsoft.com/office/drawing/2014/main" id="{82E52F7F-4699-5F00-967D-ED20E05F1506}"/>
              </a:ext>
            </a:extLst>
          </p:cNvPr>
          <p:cNvCxnSpPr>
            <a:cxnSpLocks/>
            <a:stCxn id="6" idx="3"/>
            <a:endCxn id="15" idx="1"/>
          </p:cNvCxnSpPr>
          <p:nvPr/>
        </p:nvCxnSpPr>
        <p:spPr>
          <a:xfrm>
            <a:off x="4039564" y="2211140"/>
            <a:ext cx="1387946" cy="556791"/>
          </a:xfrm>
          <a:prstGeom prst="straightConnector1">
            <a:avLst/>
          </a:prstGeom>
          <a:ln w="19050">
            <a:tailEnd type="triangle"/>
          </a:ln>
        </p:spPr>
        <p:style>
          <a:lnRef idx="1">
            <a:schemeClr val="accent4"/>
          </a:lnRef>
          <a:fillRef idx="0">
            <a:schemeClr val="accent4"/>
          </a:fillRef>
          <a:effectRef idx="0">
            <a:schemeClr val="accent4"/>
          </a:effectRef>
          <a:fontRef idx="minor">
            <a:schemeClr val="tx1"/>
          </a:fontRef>
        </p:style>
      </p:cxnSp>
      <p:cxnSp>
        <p:nvCxnSpPr>
          <p:cNvPr id="23" name="Straight Arrow Connector 22">
            <a:extLst>
              <a:ext uri="{FF2B5EF4-FFF2-40B4-BE49-F238E27FC236}">
                <a16:creationId xmlns:a16="http://schemas.microsoft.com/office/drawing/2014/main" id="{D0A13CB4-F037-C63B-DB43-4AD315BB3D2C}"/>
              </a:ext>
            </a:extLst>
          </p:cNvPr>
          <p:cNvCxnSpPr>
            <a:cxnSpLocks/>
            <a:stCxn id="6" idx="3"/>
            <a:endCxn id="18" idx="1"/>
          </p:cNvCxnSpPr>
          <p:nvPr/>
        </p:nvCxnSpPr>
        <p:spPr>
          <a:xfrm flipV="1">
            <a:off x="4039564" y="2149978"/>
            <a:ext cx="1387946" cy="61162"/>
          </a:xfrm>
          <a:prstGeom prst="straightConnector1">
            <a:avLst/>
          </a:prstGeom>
          <a:ln w="19050">
            <a:tailEnd type="triangle"/>
          </a:ln>
        </p:spPr>
        <p:style>
          <a:lnRef idx="1">
            <a:schemeClr val="accent4"/>
          </a:lnRef>
          <a:fillRef idx="0">
            <a:schemeClr val="accent4"/>
          </a:fillRef>
          <a:effectRef idx="0">
            <a:schemeClr val="accent4"/>
          </a:effectRef>
          <a:fontRef idx="minor">
            <a:schemeClr val="tx1"/>
          </a:fontRef>
        </p:style>
      </p:cxnSp>
      <p:cxnSp>
        <p:nvCxnSpPr>
          <p:cNvPr id="31" name="Straight Arrow Connector 30">
            <a:extLst>
              <a:ext uri="{FF2B5EF4-FFF2-40B4-BE49-F238E27FC236}">
                <a16:creationId xmlns:a16="http://schemas.microsoft.com/office/drawing/2014/main" id="{2CAC65D4-DA61-17BB-A4F0-6123944FBA51}"/>
              </a:ext>
            </a:extLst>
          </p:cNvPr>
          <p:cNvCxnSpPr>
            <a:cxnSpLocks/>
            <a:stCxn id="8" idx="3"/>
            <a:endCxn id="13" idx="1"/>
          </p:cNvCxnSpPr>
          <p:nvPr/>
        </p:nvCxnSpPr>
        <p:spPr>
          <a:xfrm>
            <a:off x="4040014" y="3098335"/>
            <a:ext cx="1387495" cy="1010242"/>
          </a:xfrm>
          <a:prstGeom prst="straightConnector1">
            <a:avLst/>
          </a:prstGeom>
          <a:ln w="19050">
            <a:tailEnd type="triangle"/>
          </a:ln>
        </p:spPr>
        <p:style>
          <a:lnRef idx="1">
            <a:schemeClr val="accent1"/>
          </a:lnRef>
          <a:fillRef idx="0">
            <a:schemeClr val="accent1"/>
          </a:fillRef>
          <a:effectRef idx="0">
            <a:schemeClr val="accent1"/>
          </a:effectRef>
          <a:fontRef idx="minor">
            <a:schemeClr val="tx1"/>
          </a:fontRef>
        </p:style>
      </p:cxnSp>
      <p:cxnSp>
        <p:nvCxnSpPr>
          <p:cNvPr id="36" name="Straight Arrow Connector 35">
            <a:extLst>
              <a:ext uri="{FF2B5EF4-FFF2-40B4-BE49-F238E27FC236}">
                <a16:creationId xmlns:a16="http://schemas.microsoft.com/office/drawing/2014/main" id="{271935E2-D515-065D-3E9A-0E9F4728E564}"/>
              </a:ext>
            </a:extLst>
          </p:cNvPr>
          <p:cNvCxnSpPr>
            <a:cxnSpLocks/>
            <a:stCxn id="10" idx="3"/>
            <a:endCxn id="14" idx="1"/>
          </p:cNvCxnSpPr>
          <p:nvPr/>
        </p:nvCxnSpPr>
        <p:spPr>
          <a:xfrm flipV="1">
            <a:off x="4039564" y="3685572"/>
            <a:ext cx="1387945" cy="1348899"/>
          </a:xfrm>
          <a:prstGeom prst="straightConnector1">
            <a:avLst/>
          </a:prstGeom>
          <a:ln w="19050">
            <a:tailEnd type="triangle"/>
          </a:ln>
        </p:spPr>
        <p:style>
          <a:lnRef idx="1">
            <a:schemeClr val="accent6"/>
          </a:lnRef>
          <a:fillRef idx="0">
            <a:schemeClr val="accent6"/>
          </a:fillRef>
          <a:effectRef idx="0">
            <a:schemeClr val="accent6"/>
          </a:effectRef>
          <a:fontRef idx="minor">
            <a:schemeClr val="tx1"/>
          </a:fontRef>
        </p:style>
      </p:cxnSp>
    </p:spTree>
    <p:extLst>
      <p:ext uri="{BB962C8B-B14F-4D97-AF65-F5344CB8AC3E}">
        <p14:creationId xmlns:p14="http://schemas.microsoft.com/office/powerpoint/2010/main" val="2759144231"/>
      </p:ext>
    </p:extLst>
  </p:cSld>
  <p:clrMapOvr>
    <a:overrideClrMapping bg1="lt1" tx1="dk1" bg2="lt2" tx2="dk2" accent1="accent1" accent2="accent2" accent3="accent3" accent4="accent4" accent5="accent5" accent6="accent6" hlink="hlink" folHlink="folHlink"/>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0">
          <a:blip r:embed="rId3">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B8352F-88B6-E792-6A0C-01A81183A846}"/>
              </a:ext>
            </a:extLst>
          </p:cNvPr>
          <p:cNvSpPr>
            <a:spLocks noGrp="1"/>
          </p:cNvSpPr>
          <p:nvPr>
            <p:ph type="title"/>
          </p:nvPr>
        </p:nvSpPr>
        <p:spPr/>
        <p:txBody>
          <a:bodyPr vert="horz" lIns="91440" tIns="45720" rIns="91440" bIns="45720" rtlCol="0" anchor="ctr">
            <a:normAutofit/>
          </a:bodyPr>
          <a:lstStyle/>
          <a:p>
            <a:r>
              <a:rPr lang="en-AU" sz="2000">
                <a:latin typeface="Arial" panose="020B0604020202020204" pitchFamily="34" charset="0"/>
                <a:cs typeface="Arial" panose="020B0604020202020204" pitchFamily="34" charset="0"/>
              </a:rPr>
              <a:t>Priorities for further work (alongside implementation) </a:t>
            </a:r>
          </a:p>
        </p:txBody>
      </p:sp>
      <p:sp>
        <p:nvSpPr>
          <p:cNvPr id="3" name="Content Placeholder 2">
            <a:extLst>
              <a:ext uri="{FF2B5EF4-FFF2-40B4-BE49-F238E27FC236}">
                <a16:creationId xmlns:a16="http://schemas.microsoft.com/office/drawing/2014/main" id="{C2E39F0D-067D-B6D7-927D-7B40FF2DC9F8}"/>
              </a:ext>
            </a:extLst>
          </p:cNvPr>
          <p:cNvSpPr>
            <a:spLocks noGrp="1"/>
          </p:cNvSpPr>
          <p:nvPr>
            <p:ph idx="1"/>
          </p:nvPr>
        </p:nvSpPr>
        <p:spPr/>
        <p:txBody>
          <a:bodyPr vert="horz" lIns="91440" tIns="45720" rIns="91440" bIns="45720" rtlCol="0">
            <a:normAutofit/>
          </a:bodyPr>
          <a:lstStyle/>
          <a:p>
            <a:pPr marL="342900" indent="-342900">
              <a:lnSpc>
                <a:spcPct val="150000"/>
              </a:lnSpc>
              <a:spcAft>
                <a:spcPts val="200"/>
              </a:spcAft>
              <a:buFont typeface="Arial" panose="020B0604020202020204" pitchFamily="34" charset="0"/>
              <a:buChar char="•"/>
              <a:tabLst>
                <a:tab pos="228600" algn="l"/>
                <a:tab pos="457200" algn="l"/>
              </a:tabLst>
            </a:pPr>
            <a:r>
              <a:rPr lang="en-AU" sz="1800">
                <a:solidFill>
                  <a:schemeClr val="tx1"/>
                </a:solidFill>
                <a:latin typeface="Arial" panose="020B0604020202020204" pitchFamily="34" charset="0"/>
                <a:cs typeface="Arial" panose="020B0604020202020204" pitchFamily="34" charset="0"/>
              </a:rPr>
              <a:t>Implementation update and FAQs: being developed for release by end July.</a:t>
            </a:r>
          </a:p>
          <a:p>
            <a:pPr marL="342900" indent="-342900">
              <a:lnSpc>
                <a:spcPct val="150000"/>
              </a:lnSpc>
              <a:spcAft>
                <a:spcPts val="200"/>
              </a:spcAft>
              <a:buFont typeface="Arial" panose="020B0604020202020204" pitchFamily="34" charset="0"/>
              <a:buChar char="•"/>
              <a:tabLst>
                <a:tab pos="228600" algn="l"/>
                <a:tab pos="457200" algn="l"/>
              </a:tabLst>
            </a:pPr>
            <a:r>
              <a:rPr lang="en-AU" sz="1800">
                <a:solidFill>
                  <a:schemeClr val="tx1"/>
                </a:solidFill>
                <a:latin typeface="Arial" panose="020B0604020202020204" pitchFamily="34" charset="0"/>
                <a:cs typeface="Arial" panose="020B0604020202020204" pitchFamily="34" charset="0"/>
              </a:rPr>
              <a:t>Implementation support: Continued work with Safe and Equal to support the sector with implementation.</a:t>
            </a:r>
          </a:p>
          <a:p>
            <a:pPr marL="342900" indent="-342900">
              <a:lnSpc>
                <a:spcPct val="150000"/>
              </a:lnSpc>
              <a:spcAft>
                <a:spcPts val="200"/>
              </a:spcAft>
              <a:buFont typeface="Arial" panose="020B0604020202020204" pitchFamily="34" charset="0"/>
              <a:buChar char="•"/>
              <a:tabLst>
                <a:tab pos="228600" algn="l"/>
                <a:tab pos="457200" algn="l"/>
              </a:tabLst>
            </a:pPr>
            <a:r>
              <a:rPr lang="en-AU" sz="1800">
                <a:solidFill>
                  <a:schemeClr val="tx1"/>
                </a:solidFill>
                <a:latin typeface="Arial" panose="020B0604020202020204" pitchFamily="34" charset="0"/>
                <a:cs typeface="Arial" panose="020B0604020202020204" pitchFamily="34" charset="0"/>
              </a:rPr>
              <a:t>Monitoring and evaluation: sector engagement and data collection will be critical.</a:t>
            </a:r>
          </a:p>
          <a:p>
            <a:pPr marL="342900" indent="-342900">
              <a:lnSpc>
                <a:spcPct val="150000"/>
              </a:lnSpc>
              <a:spcAft>
                <a:spcPts val="200"/>
              </a:spcAft>
              <a:buFont typeface="Arial" panose="020B0604020202020204" pitchFamily="34" charset="0"/>
              <a:buChar char="•"/>
              <a:tabLst>
                <a:tab pos="228600" algn="l"/>
                <a:tab pos="457200" algn="l"/>
              </a:tabLst>
            </a:pPr>
            <a:r>
              <a:rPr lang="en-AU" sz="1800">
                <a:solidFill>
                  <a:schemeClr val="tx1"/>
                </a:solidFill>
                <a:latin typeface="Arial" panose="020B0604020202020204" pitchFamily="34" charset="0"/>
                <a:cs typeface="Arial" panose="020B0604020202020204" pitchFamily="34" charset="0"/>
              </a:rPr>
              <a:t>Review of SHIP workgroups: in support of improving data collection for monitoring purposes.</a:t>
            </a:r>
          </a:p>
          <a:p>
            <a:pPr marL="342900" indent="-342900">
              <a:lnSpc>
                <a:spcPct val="150000"/>
              </a:lnSpc>
              <a:spcAft>
                <a:spcPts val="200"/>
              </a:spcAft>
              <a:buFont typeface="Arial" panose="020B0604020202020204" pitchFamily="34" charset="0"/>
              <a:buChar char="•"/>
              <a:tabLst>
                <a:tab pos="228600" algn="l"/>
                <a:tab pos="457200" algn="l"/>
              </a:tabLst>
            </a:pPr>
            <a:r>
              <a:rPr lang="en-AU" sz="1800">
                <a:solidFill>
                  <a:schemeClr val="tx1"/>
                </a:solidFill>
                <a:latin typeface="Arial" panose="020B0604020202020204" pitchFamily="34" charset="0"/>
                <a:cs typeface="Arial" panose="020B0604020202020204" pitchFamily="34" charset="0"/>
              </a:rPr>
              <a:t>Systems supporting referrals and information sharing: challenges and opportunities. </a:t>
            </a:r>
          </a:p>
        </p:txBody>
      </p:sp>
    </p:spTree>
    <p:extLst>
      <p:ext uri="{BB962C8B-B14F-4D97-AF65-F5344CB8AC3E}">
        <p14:creationId xmlns:p14="http://schemas.microsoft.com/office/powerpoint/2010/main" val="1510741465"/>
      </p:ext>
    </p:extLst>
  </p:cSld>
  <p:clrMapOvr>
    <a:overrideClrMapping bg1="lt1" tx1="dk1" bg2="lt2" tx2="dk2" accent1="accent1" accent2="accent2" accent3="accent3" accent4="accent4" accent5="accent5" accent6="accent6" hlink="hlink" folHlink="folHlink"/>
  </p:clrMapOvr>
</p:sld>
</file>

<file path=ppt/theme/theme1.xml><?xml version="1.0" encoding="utf-8"?>
<a:theme xmlns:a="http://schemas.openxmlformats.org/drawingml/2006/main" name="Default Design">
  <a:themeElements>
    <a:clrScheme name="FSV and Orange Door 171019">
      <a:dk1>
        <a:srgbClr val="000000"/>
      </a:dk1>
      <a:lt1>
        <a:sysClr val="window" lastClr="FFFFFF"/>
      </a:lt1>
      <a:dk2>
        <a:srgbClr val="888B8D"/>
      </a:dk2>
      <a:lt2>
        <a:srgbClr val="6D7073"/>
      </a:lt2>
      <a:accent1>
        <a:srgbClr val="E57200"/>
      </a:accent1>
      <a:accent2>
        <a:srgbClr val="53565A"/>
      </a:accent2>
      <a:accent3>
        <a:srgbClr val="F49600"/>
      </a:accent3>
      <a:accent4>
        <a:srgbClr val="888B8D"/>
      </a:accent4>
      <a:accent5>
        <a:srgbClr val="C5511A"/>
      </a:accent5>
      <a:accent6>
        <a:srgbClr val="F6BE00"/>
      </a:accent6>
      <a:hlink>
        <a:srgbClr val="0072CE"/>
      </a:hlink>
      <a:folHlink>
        <a:srgbClr val="87189D"/>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FSV widescreen presentation template 260320.potx" id="{2E75F027-FB43-4C58-B421-4D9C5C75D75C}" vid="{21881BCD-5130-48D3-934A-A27DF5BE6867}"/>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FSV and Orange Door 171019">
    <a:dk1>
      <a:srgbClr val="000000"/>
    </a:dk1>
    <a:lt1>
      <a:sysClr val="window" lastClr="FFFFFF"/>
    </a:lt1>
    <a:dk2>
      <a:srgbClr val="888B8D"/>
    </a:dk2>
    <a:lt2>
      <a:srgbClr val="6D7073"/>
    </a:lt2>
    <a:accent1>
      <a:srgbClr val="E57200"/>
    </a:accent1>
    <a:accent2>
      <a:srgbClr val="53565A"/>
    </a:accent2>
    <a:accent3>
      <a:srgbClr val="F49600"/>
    </a:accent3>
    <a:accent4>
      <a:srgbClr val="888B8D"/>
    </a:accent4>
    <a:accent5>
      <a:srgbClr val="C5511A"/>
    </a:accent5>
    <a:accent6>
      <a:srgbClr val="F6BE00"/>
    </a:accent6>
    <a:hlink>
      <a:srgbClr val="0072CE"/>
    </a:hlink>
    <a:folHlink>
      <a:srgbClr val="87189D"/>
    </a:folHlink>
  </a:clrScheme>
</a:themeOverride>
</file>

<file path=ppt/theme/themeOverride2.xml><?xml version="1.0" encoding="utf-8"?>
<a:themeOverride xmlns:a="http://schemas.openxmlformats.org/drawingml/2006/main">
  <a:clrScheme name="FSV and Orange Door 171019">
    <a:dk1>
      <a:srgbClr val="000000"/>
    </a:dk1>
    <a:lt1>
      <a:sysClr val="window" lastClr="FFFFFF"/>
    </a:lt1>
    <a:dk2>
      <a:srgbClr val="888B8D"/>
    </a:dk2>
    <a:lt2>
      <a:srgbClr val="6D7073"/>
    </a:lt2>
    <a:accent1>
      <a:srgbClr val="E57200"/>
    </a:accent1>
    <a:accent2>
      <a:srgbClr val="53565A"/>
    </a:accent2>
    <a:accent3>
      <a:srgbClr val="F49600"/>
    </a:accent3>
    <a:accent4>
      <a:srgbClr val="888B8D"/>
    </a:accent4>
    <a:accent5>
      <a:srgbClr val="C5511A"/>
    </a:accent5>
    <a:accent6>
      <a:srgbClr val="F6BE00"/>
    </a:accent6>
    <a:hlink>
      <a:srgbClr val="0072CE"/>
    </a:hlink>
    <a:folHlink>
      <a:srgbClr val="87189D"/>
    </a:folHlink>
  </a:clrScheme>
</a:themeOverride>
</file>

<file path=ppt/theme/themeOverride3.xml><?xml version="1.0" encoding="utf-8"?>
<a:themeOverride xmlns:a="http://schemas.openxmlformats.org/drawingml/2006/main">
  <a:clrScheme name="FSV and Orange Door 171019">
    <a:dk1>
      <a:srgbClr val="000000"/>
    </a:dk1>
    <a:lt1>
      <a:sysClr val="window" lastClr="FFFFFF"/>
    </a:lt1>
    <a:dk2>
      <a:srgbClr val="888B8D"/>
    </a:dk2>
    <a:lt2>
      <a:srgbClr val="6D7073"/>
    </a:lt2>
    <a:accent1>
      <a:srgbClr val="E57200"/>
    </a:accent1>
    <a:accent2>
      <a:srgbClr val="53565A"/>
    </a:accent2>
    <a:accent3>
      <a:srgbClr val="F49600"/>
    </a:accent3>
    <a:accent4>
      <a:srgbClr val="888B8D"/>
    </a:accent4>
    <a:accent5>
      <a:srgbClr val="C5511A"/>
    </a:accent5>
    <a:accent6>
      <a:srgbClr val="F6BE00"/>
    </a:accent6>
    <a:hlink>
      <a:srgbClr val="0072CE"/>
    </a:hlink>
    <a:folHlink>
      <a:srgbClr val="87189D"/>
    </a:folHlink>
  </a:clrScheme>
</a:themeOverride>
</file>

<file path=ppt/theme/themeOverride4.xml><?xml version="1.0" encoding="utf-8"?>
<a:themeOverride xmlns:a="http://schemas.openxmlformats.org/drawingml/2006/main">
  <a:clrScheme name="FSV and Orange Door 171019">
    <a:dk1>
      <a:srgbClr val="000000"/>
    </a:dk1>
    <a:lt1>
      <a:sysClr val="window" lastClr="FFFFFF"/>
    </a:lt1>
    <a:dk2>
      <a:srgbClr val="888B8D"/>
    </a:dk2>
    <a:lt2>
      <a:srgbClr val="6D7073"/>
    </a:lt2>
    <a:accent1>
      <a:srgbClr val="E57200"/>
    </a:accent1>
    <a:accent2>
      <a:srgbClr val="53565A"/>
    </a:accent2>
    <a:accent3>
      <a:srgbClr val="F49600"/>
    </a:accent3>
    <a:accent4>
      <a:srgbClr val="888B8D"/>
    </a:accent4>
    <a:accent5>
      <a:srgbClr val="C5511A"/>
    </a:accent5>
    <a:accent6>
      <a:srgbClr val="F6BE00"/>
    </a:accent6>
    <a:hlink>
      <a:srgbClr val="0072CE"/>
    </a:hlink>
    <a:folHlink>
      <a:srgbClr val="87189D"/>
    </a:folHlink>
  </a:clrScheme>
</a:themeOverride>
</file>

<file path=ppt/theme/themeOverride5.xml><?xml version="1.0" encoding="utf-8"?>
<a:themeOverride xmlns:a="http://schemas.openxmlformats.org/drawingml/2006/main">
  <a:clrScheme name="FSV and Orange Door 171019">
    <a:dk1>
      <a:srgbClr val="000000"/>
    </a:dk1>
    <a:lt1>
      <a:sysClr val="window" lastClr="FFFFFF"/>
    </a:lt1>
    <a:dk2>
      <a:srgbClr val="888B8D"/>
    </a:dk2>
    <a:lt2>
      <a:srgbClr val="6D7073"/>
    </a:lt2>
    <a:accent1>
      <a:srgbClr val="E57200"/>
    </a:accent1>
    <a:accent2>
      <a:srgbClr val="53565A"/>
    </a:accent2>
    <a:accent3>
      <a:srgbClr val="F49600"/>
    </a:accent3>
    <a:accent4>
      <a:srgbClr val="888B8D"/>
    </a:accent4>
    <a:accent5>
      <a:srgbClr val="C5511A"/>
    </a:accent5>
    <a:accent6>
      <a:srgbClr val="F6BE00"/>
    </a:accent6>
    <a:hlink>
      <a:srgbClr val="0072CE"/>
    </a:hlink>
    <a:folHlink>
      <a:srgbClr val="87189D"/>
    </a:folHlink>
  </a:clrScheme>
</a:themeOverride>
</file>

<file path=ppt/theme/themeOverride6.xml><?xml version="1.0" encoding="utf-8"?>
<a:themeOverride xmlns:a="http://schemas.openxmlformats.org/drawingml/2006/main">
  <a:clrScheme name="FSV and Orange Door 171019">
    <a:dk1>
      <a:srgbClr val="000000"/>
    </a:dk1>
    <a:lt1>
      <a:sysClr val="window" lastClr="FFFFFF"/>
    </a:lt1>
    <a:dk2>
      <a:srgbClr val="888B8D"/>
    </a:dk2>
    <a:lt2>
      <a:srgbClr val="6D7073"/>
    </a:lt2>
    <a:accent1>
      <a:srgbClr val="E57200"/>
    </a:accent1>
    <a:accent2>
      <a:srgbClr val="53565A"/>
    </a:accent2>
    <a:accent3>
      <a:srgbClr val="F49600"/>
    </a:accent3>
    <a:accent4>
      <a:srgbClr val="888B8D"/>
    </a:accent4>
    <a:accent5>
      <a:srgbClr val="C5511A"/>
    </a:accent5>
    <a:accent6>
      <a:srgbClr val="F6BE00"/>
    </a:accent6>
    <a:hlink>
      <a:srgbClr val="0072CE"/>
    </a:hlink>
    <a:folHlink>
      <a:srgbClr val="87189D"/>
    </a:folHlink>
  </a:clr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9F0C4347C5C6D34BA8C9FCC4F57D19B6" ma:contentTypeVersion="20" ma:contentTypeDescription="Create a new document." ma:contentTypeScope="" ma:versionID="0c3b25750aaa4907d0800f2715a4d6a9">
  <xsd:schema xmlns:xsd="http://www.w3.org/2001/XMLSchema" xmlns:xs="http://www.w3.org/2001/XMLSchema" xmlns:p="http://schemas.microsoft.com/office/2006/metadata/properties" xmlns:ns2="06badf41-c0a1-41a6-983a-efd542c2c878" xmlns:ns3="51ef5222-d273-4e86-adbf-8aa3d9e99a84" xmlns:ns4="5ce0f2b5-5be5-4508-bce9-d7011ece0659" targetNamespace="http://schemas.microsoft.com/office/2006/metadata/properties" ma:root="true" ma:fieldsID="1e0e4daec42ccf527de72b2be702ca1f" ns2:_="" ns3:_="" ns4:_="">
    <xsd:import namespace="06badf41-c0a1-41a6-983a-efd542c2c878"/>
    <xsd:import namespace="51ef5222-d273-4e86-adbf-8aa3d9e99a84"/>
    <xsd:import namespace="5ce0f2b5-5be5-4508-bce9-d7011ece0659"/>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3:SharedWithUsers" minOccurs="0"/>
                <xsd:element ref="ns3:SharedWithDetails" minOccurs="0"/>
                <xsd:element ref="ns2:MediaServiceAutoTags" minOccurs="0"/>
                <xsd:element ref="ns2:MediaServiceOCR" minOccurs="0"/>
                <xsd:element ref="ns2:MediaServiceGenerationTime" minOccurs="0"/>
                <xsd:element ref="ns2:MediaServiceEventHashCode" minOccurs="0"/>
                <xsd:element ref="ns2:MediaServiceDateTaken" minOccurs="0"/>
                <xsd:element ref="ns2:MediaLengthInSeconds" minOccurs="0"/>
                <xsd:element ref="ns2:MediaServiceLocation" minOccurs="0"/>
                <xsd:element ref="ns2:lcf76f155ced4ddcb4097134ff3c332f" minOccurs="0"/>
                <xsd:element ref="ns4:TaxCatchAll" minOccurs="0"/>
                <xsd:element ref="ns2:MediaServiceObjectDetectorVersions" minOccurs="0"/>
                <xsd:element ref="ns2:Caption"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6badf41-c0a1-41a6-983a-efd542c2c878"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4" nillable="true" ma:displayName="Tags" ma:internalName="MediaServiceAutoTags"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DateTaken" ma:index="18" nillable="true" ma:displayName="MediaServiceDateTaken" ma:hidden="true" ma:internalName="MediaServiceDateTaken" ma:readOnly="true">
      <xsd:simpleType>
        <xsd:restriction base="dms:Text"/>
      </xsd:simpleType>
    </xsd:element>
    <xsd:element name="MediaLengthInSeconds" ma:index="19" nillable="true" ma:displayName="Length (seconds)" ma:internalName="MediaLengthInSeconds" ma:readOnly="true">
      <xsd:simpleType>
        <xsd:restriction base="dms:Unknown"/>
      </xsd:simpleType>
    </xsd:element>
    <xsd:element name="MediaServiceLocation" ma:index="20" nillable="true" ma:displayName="Location" ma:internalName="MediaServiceLocation" ma:readOnly="true">
      <xsd:simpleType>
        <xsd:restriction base="dms:Text"/>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6e24e156-28e6-48ad-9c0f-4171595c9d94"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4" nillable="true" ma:displayName="MediaServiceObjectDetectorVersions" ma:description="" ma:hidden="true" ma:indexed="true" ma:internalName="MediaServiceObjectDetectorVersions" ma:readOnly="true">
      <xsd:simpleType>
        <xsd:restriction base="dms:Text"/>
      </xsd:simpleType>
    </xsd:element>
    <xsd:element name="Caption" ma:index="25" nillable="true" ma:displayName="Caption" ma:format="Dropdown" ma:internalName="Caption">
      <xsd:simpleType>
        <xsd:restriction base="dms:Text">
          <xsd:maxLength value="255"/>
        </xsd:restriction>
      </xsd:simpleType>
    </xsd:element>
    <xsd:element name="MediaServiceSearchProperties" ma:index="26"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51ef5222-d273-4e86-adbf-8aa3d9e99a84"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5ce0f2b5-5be5-4508-bce9-d7011ece0659" elementFormDefault="qualified">
    <xsd:import namespace="http://schemas.microsoft.com/office/2006/documentManagement/types"/>
    <xsd:import namespace="http://schemas.microsoft.com/office/infopath/2007/PartnerControls"/>
    <xsd:element name="TaxCatchAll" ma:index="23" nillable="true" ma:displayName="Taxonomy Catch All Column" ma:hidden="true" ma:list="{d5a02ebc-a532-4cc7-9416-7e8309854dba}" ma:internalName="TaxCatchAll" ma:showField="CatchAllData" ma:web="51ef5222-d273-4e86-adbf-8aa3d9e99a84">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TaxCatchAll xmlns="5ce0f2b5-5be5-4508-bce9-d7011ece0659" xsi:nil="true"/>
    <lcf76f155ced4ddcb4097134ff3c332f xmlns="06badf41-c0a1-41a6-983a-efd542c2c878">
      <Terms xmlns="http://schemas.microsoft.com/office/infopath/2007/PartnerControls"/>
    </lcf76f155ced4ddcb4097134ff3c332f>
    <SharedWithUsers xmlns="51ef5222-d273-4e86-adbf-8aa3d9e99a84">
      <UserInfo>
        <DisplayName>Anna Heldorf (DFFH)</DisplayName>
        <AccountId>20</AccountId>
        <AccountType/>
      </UserInfo>
      <UserInfo>
        <DisplayName>Deborah McCormick (DFFH)</DisplayName>
        <AccountId>519</AccountId>
        <AccountType/>
      </UserInfo>
      <UserInfo>
        <DisplayName>Fran O'Toole (DFFH)</DisplayName>
        <AccountId>115</AccountId>
        <AccountType/>
      </UserInfo>
      <UserInfo>
        <DisplayName>Anita Canals (DFFH)</DisplayName>
        <AccountId>440</AccountId>
        <AccountType/>
      </UserInfo>
      <UserInfo>
        <DisplayName>Sam Ware (DFFH)</DisplayName>
        <AccountId>14</AccountId>
        <AccountType/>
      </UserInfo>
      <UserInfo>
        <DisplayName>Jenni Richardson (DFFH)</DisplayName>
        <AccountId>583</AccountId>
        <AccountType/>
      </UserInfo>
      <UserInfo>
        <DisplayName>Zeynep Amur (DFFH)</DisplayName>
        <AccountId>103</AccountId>
        <AccountType/>
      </UserInfo>
    </SharedWithUsers>
    <Caption xmlns="06badf41-c0a1-41a6-983a-efd542c2c878" xsi:nil="true"/>
  </documentManagement>
</p:properties>
</file>

<file path=customXml/itemProps1.xml><?xml version="1.0" encoding="utf-8"?>
<ds:datastoreItem xmlns:ds="http://schemas.openxmlformats.org/officeDocument/2006/customXml" ds:itemID="{ACC27BD5-17F3-4E03-A6E4-42B219AF763A}"/>
</file>

<file path=customXml/itemProps2.xml><?xml version="1.0" encoding="utf-8"?>
<ds:datastoreItem xmlns:ds="http://schemas.openxmlformats.org/officeDocument/2006/customXml" ds:itemID="{DC8EE222-7449-4A20-B3F4-4ECCBF25C86B}">
  <ds:schemaRefs>
    <ds:schemaRef ds:uri="http://schemas.microsoft.com/sharepoint/v3/contenttype/forms"/>
  </ds:schemaRefs>
</ds:datastoreItem>
</file>

<file path=customXml/itemProps3.xml><?xml version="1.0" encoding="utf-8"?>
<ds:datastoreItem xmlns:ds="http://schemas.openxmlformats.org/officeDocument/2006/customXml" ds:itemID="{76D1063B-61C2-4FBF-8C41-B55F48443657}">
  <ds:schemaRefs>
    <ds:schemaRef ds:uri="31b2e4f9-c376-4e2f-bd2e-796d1bcd5746"/>
    <ds:schemaRef ds:uri="5ce0f2b5-5be5-4508-bce9-d7011ece0659"/>
    <ds:schemaRef ds:uri="7ee2ad8a-2b33-419f-875c-ac0e4cfc6b7f"/>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
  <TotalTime>3</TotalTime>
  <Words>1705</Words>
  <Application>Microsoft Office PowerPoint</Application>
  <PresentationFormat>Widescreen</PresentationFormat>
  <Paragraphs>131</Paragraphs>
  <Slides>9</Slides>
  <Notes>6</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9</vt:i4>
      </vt:variant>
    </vt:vector>
  </HeadingPairs>
  <TitlesOfParts>
    <vt:vector size="16" baseType="lpstr">
      <vt:lpstr>Arial</vt:lpstr>
      <vt:lpstr>Arial Black</vt:lpstr>
      <vt:lpstr>Calibri</vt:lpstr>
      <vt:lpstr>Cambria</vt:lpstr>
      <vt:lpstr>Symbol</vt:lpstr>
      <vt:lpstr>Wingdings</vt:lpstr>
      <vt:lpstr>Default Design</vt:lpstr>
      <vt:lpstr>Specialist family violence crisis and case management responses - across rural and regional DFFH areas   Crisis response model and ‘no wrong door’  </vt:lpstr>
      <vt:lpstr>Today’s meeting  </vt:lpstr>
      <vt:lpstr>Implementation overview (released in March 2023) - Key updates and messages</vt:lpstr>
      <vt:lpstr>Family Safety Victoria – key updates </vt:lpstr>
      <vt:lpstr>Updates – recent implementation activity and priorities for July / August 2023</vt:lpstr>
      <vt:lpstr>Translation of the No Wrong Door </vt:lpstr>
      <vt:lpstr>Translation of the No Wrong Door – issues identified by or raised with FSV to date </vt:lpstr>
      <vt:lpstr>Implementation of the No Wrong Door - Local FV Support Services (LFVSS)</vt:lpstr>
      <vt:lpstr>Priorities for further work (alongside implementation)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Specialist FV crisis and case management responses across metropolitan DFFH areas   Crisis response model and ‘no wrong door’</dc:title>
  <cp:revision>5</cp:revision>
  <dcterms:created xsi:type="dcterms:W3CDTF">2023-06-23T00:30:47Z</dcterms:created>
  <dcterms:modified xsi:type="dcterms:W3CDTF">2024-02-29T01:49:01Z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0x0101009F0C4347C5C6D34BA8C9FCC4F57D19B6</vt:lpwstr>
  </property>
  <property fmtid="{D5CDD505-2E9C-101B-9397-08002B2CF9AE}" pid="3" name="MediaServiceImageTags">
    <vt:lpwstr/>
  </property>
  <property fmtid="{D5CDD505-2E9C-101B-9397-08002B2CF9AE}" pid="4" name="MSIP_Label_ad6ac21b-c26e-4a58-afbb-d8a477ffc503_Enabled">
    <vt:lpwstr>true</vt:lpwstr>
  </property>
  <property fmtid="{D5CDD505-2E9C-101B-9397-08002B2CF9AE}" pid="5" name="MSIP_Label_ad6ac21b-c26e-4a58-afbb-d8a477ffc503_SetDate">
    <vt:lpwstr>2024-02-29T00:02:45Z</vt:lpwstr>
  </property>
  <property fmtid="{D5CDD505-2E9C-101B-9397-08002B2CF9AE}" pid="6" name="MSIP_Label_ad6ac21b-c26e-4a58-afbb-d8a477ffc503_Method">
    <vt:lpwstr>Privileged</vt:lpwstr>
  </property>
  <property fmtid="{D5CDD505-2E9C-101B-9397-08002B2CF9AE}" pid="7" name="MSIP_Label_ad6ac21b-c26e-4a58-afbb-d8a477ffc503_Name">
    <vt:lpwstr>ad6ac21b-c26e-4a58-afbb-d8a477ffc503</vt:lpwstr>
  </property>
  <property fmtid="{D5CDD505-2E9C-101B-9397-08002B2CF9AE}" pid="8" name="MSIP_Label_ad6ac21b-c26e-4a58-afbb-d8a477ffc503_SiteId">
    <vt:lpwstr>c0e0601f-0fac-449c-9c88-a104c4eb9f28</vt:lpwstr>
  </property>
  <property fmtid="{D5CDD505-2E9C-101B-9397-08002B2CF9AE}" pid="9" name="MSIP_Label_ad6ac21b-c26e-4a58-afbb-d8a477ffc503_ActionId">
    <vt:lpwstr>428e7b27-f304-453d-afba-0ec24db1bae1</vt:lpwstr>
  </property>
  <property fmtid="{D5CDD505-2E9C-101B-9397-08002B2CF9AE}" pid="10" name="MSIP_Label_ad6ac21b-c26e-4a58-afbb-d8a477ffc503_ContentBits">
    <vt:lpwstr>3</vt:lpwstr>
  </property>
</Properties>
</file>