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1.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heme/themeOverride2.xml" ContentType="application/vnd.openxmlformats-officedocument.themeOverride+xml"/>
  <Override PartName="/ppt/notesSlides/notesSlide15.xml" ContentType="application/vnd.openxmlformats-officedocument.presentationml.notesSlide+xml"/>
  <Override PartName="/ppt/theme/themeOverride3.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4">
  <p:sldMasterIdLst>
    <p:sldMasterId id="2147483648" r:id="rId4"/>
  </p:sldMasterIdLst>
  <p:notesMasterIdLst>
    <p:notesMasterId r:id="rId30"/>
  </p:notesMasterIdLst>
  <p:sldIdLst>
    <p:sldId id="259" r:id="rId5"/>
    <p:sldId id="302" r:id="rId6"/>
    <p:sldId id="306" r:id="rId7"/>
    <p:sldId id="289" r:id="rId8"/>
    <p:sldId id="296" r:id="rId9"/>
    <p:sldId id="267" r:id="rId10"/>
    <p:sldId id="305" r:id="rId11"/>
    <p:sldId id="293" r:id="rId12"/>
    <p:sldId id="309" r:id="rId13"/>
    <p:sldId id="310" r:id="rId14"/>
    <p:sldId id="294" r:id="rId15"/>
    <p:sldId id="292" r:id="rId16"/>
    <p:sldId id="307" r:id="rId17"/>
    <p:sldId id="291" r:id="rId18"/>
    <p:sldId id="290" r:id="rId19"/>
    <p:sldId id="299" r:id="rId20"/>
    <p:sldId id="300" r:id="rId21"/>
    <p:sldId id="311" r:id="rId22"/>
    <p:sldId id="313" r:id="rId23"/>
    <p:sldId id="312" r:id="rId24"/>
    <p:sldId id="301" r:id="rId25"/>
    <p:sldId id="308" r:id="rId26"/>
    <p:sldId id="303" r:id="rId27"/>
    <p:sldId id="304" r:id="rId28"/>
    <p:sldId id="314" r:id="rId29"/>
  </p:sldIdLst>
  <p:sldSz cx="9144000" cy="6858000" type="screen4x3"/>
  <p:notesSz cx="6792913" cy="9925050"/>
  <p:defaultTextStyle>
    <a:defPPr>
      <a:defRPr lang="en-AU"/>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A04AA0A-EB7F-0E01-F517-849C991AC914}" name="DELL" initials="D" userId="DELL" providerId="None"/>
  <p188:author id="{0801933A-075C-BB39-0E17-6CD58EBE8099}" name="Gorman, Patrick" initials="PG" userId="S::Patrick.Gorman@aihw.gov.au::b67db282-77a0-4d71-a6c0-3689560c0633" providerId="AD"/>
  <p188:author id="{388C9F42-0E9A-D285-254C-7D887A3365AC}" name="Saggar, Anuradha" initials="AS" userId="S::Anuradha.Saggar@aihw.gov.au::5becb997-9364-4963-abcf-98db4396607c" providerId="AD"/>
  <p188:author id="{82286656-BA4A-5631-C81F-B50D729334B9}" name="Lemezina, Klara" initials="KL" userId="S::Klara.Lemezina@aihw.gov.au::e29b1761-8d89-4cd3-8293-b6c8bf095e6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C97"/>
    <a:srgbClr val="007B4B"/>
    <a:srgbClr val="C5511A"/>
    <a:srgbClr val="201547"/>
    <a:srgbClr val="0072CE"/>
    <a:srgbClr val="D50032"/>
    <a:srgbClr val="008950"/>
    <a:srgbClr val="004EA8"/>
    <a:srgbClr val="8718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491F4C-B059-0427-A130-0F5F6D869943}" v="10" dt="2025-07-08T01:31:23.4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96" autoAdjust="0"/>
    <p:restoredTop sz="93885" autoAdjust="0"/>
  </p:normalViewPr>
  <p:slideViewPr>
    <p:cSldViewPr snapToGrid="0" snapToObjects="1">
      <p:cViewPr varScale="1">
        <p:scale>
          <a:sx n="105" d="100"/>
          <a:sy n="105" d="100"/>
        </p:scale>
        <p:origin x="1218" y="102"/>
      </p:cViewPr>
      <p:guideLst>
        <p:guide orient="horz" pos="2160"/>
        <p:guide pos="2880"/>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ni Buck (DFFH)" userId="91beb16a-c9c1-4e3a-b2d6-068b2ffa1f6a" providerId="ADAL" clId="{D0A8B291-B486-4FB6-AD75-3BA5107F9D5D}"/>
    <pc:docChg chg="addSld modSld">
      <pc:chgData name="Toni Buck (DFFH)" userId="91beb16a-c9c1-4e3a-b2d6-068b2ffa1f6a" providerId="ADAL" clId="{D0A8B291-B486-4FB6-AD75-3BA5107F9D5D}" dt="2025-07-02T22:58:27.553" v="41" actId="20577"/>
      <pc:docMkLst>
        <pc:docMk/>
      </pc:docMkLst>
      <pc:sldChg chg="modSp mod">
        <pc:chgData name="Toni Buck (DFFH)" userId="91beb16a-c9c1-4e3a-b2d6-068b2ffa1f6a" providerId="ADAL" clId="{D0A8B291-B486-4FB6-AD75-3BA5107F9D5D}" dt="2025-07-02T06:58:23.933" v="5" actId="20577"/>
        <pc:sldMkLst>
          <pc:docMk/>
          <pc:sldMk cId="0" sldId="259"/>
        </pc:sldMkLst>
        <pc:spChg chg="mod">
          <ac:chgData name="Toni Buck (DFFH)" userId="91beb16a-c9c1-4e3a-b2d6-068b2ffa1f6a" providerId="ADAL" clId="{D0A8B291-B486-4FB6-AD75-3BA5107F9D5D}" dt="2025-07-02T06:58:23.933" v="5" actId="20577"/>
          <ac:spMkLst>
            <pc:docMk/>
            <pc:sldMk cId="0" sldId="259"/>
            <ac:spMk id="5122" creationId="{07423D10-AE94-44F2-8F86-8BBEC30C83FD}"/>
          </ac:spMkLst>
        </pc:spChg>
      </pc:sldChg>
      <pc:sldChg chg="addSp delSp modSp new mod">
        <pc:chgData name="Toni Buck (DFFH)" userId="91beb16a-c9c1-4e3a-b2d6-068b2ffa1f6a" providerId="ADAL" clId="{D0A8B291-B486-4FB6-AD75-3BA5107F9D5D}" dt="2025-07-02T22:58:27.553" v="41" actId="20577"/>
        <pc:sldMkLst>
          <pc:docMk/>
          <pc:sldMk cId="193347155" sldId="314"/>
        </pc:sldMkLst>
        <pc:spChg chg="mod">
          <ac:chgData name="Toni Buck (DFFH)" userId="91beb16a-c9c1-4e3a-b2d6-068b2ffa1f6a" providerId="ADAL" clId="{D0A8B291-B486-4FB6-AD75-3BA5107F9D5D}" dt="2025-07-02T22:58:27.553" v="41" actId="20577"/>
          <ac:spMkLst>
            <pc:docMk/>
            <pc:sldMk cId="193347155" sldId="314"/>
            <ac:spMk id="2" creationId="{68C5EE4F-1000-AF22-BFD8-1C9BF519937C}"/>
          </ac:spMkLst>
        </pc:spChg>
        <pc:spChg chg="add mod">
          <ac:chgData name="Toni Buck (DFFH)" userId="91beb16a-c9c1-4e3a-b2d6-068b2ffa1f6a" providerId="ADAL" clId="{D0A8B291-B486-4FB6-AD75-3BA5107F9D5D}" dt="2025-07-02T22:57:33.685" v="27"/>
          <ac:spMkLst>
            <pc:docMk/>
            <pc:sldMk cId="193347155" sldId="314"/>
            <ac:spMk id="7" creationId="{E9696161-54EF-8FF3-8862-531666EE6FE9}"/>
          </ac:spMkLst>
        </pc:spChg>
      </pc:sldChg>
    </pc:docChg>
  </pc:docChgLst>
  <pc:docChgLst>
    <pc:chgData name="Toni Buck (DFFH)" userId="S::toni.buck@familysafety.vic.gov.au::91beb16a-c9c1-4e3a-b2d6-068b2ffa1f6a" providerId="AD" clId="Web-{33491F4C-B059-0427-A130-0F5F6D869943}"/>
    <pc:docChg chg="modSld">
      <pc:chgData name="Toni Buck (DFFH)" userId="S::toni.buck@familysafety.vic.gov.au::91beb16a-c9c1-4e3a-b2d6-068b2ffa1f6a" providerId="AD" clId="Web-{33491F4C-B059-0427-A130-0F5F6D869943}" dt="2025-07-08T01:31:23.459" v="5"/>
      <pc:docMkLst>
        <pc:docMk/>
      </pc:docMkLst>
      <pc:sldChg chg="delSp modSp">
        <pc:chgData name="Toni Buck (DFFH)" userId="S::toni.buck@familysafety.vic.gov.au::91beb16a-c9c1-4e3a-b2d6-068b2ffa1f6a" providerId="AD" clId="Web-{33491F4C-B059-0427-A130-0F5F6D869943}" dt="2025-07-08T01:31:23.459" v="5"/>
        <pc:sldMkLst>
          <pc:docMk/>
          <pc:sldMk cId="193347155" sldId="314"/>
        </pc:sldMkLst>
        <pc:spChg chg="del">
          <ac:chgData name="Toni Buck (DFFH)" userId="S::toni.buck@familysafety.vic.gov.au::91beb16a-c9c1-4e3a-b2d6-068b2ffa1f6a" providerId="AD" clId="Web-{33491F4C-B059-0427-A130-0F5F6D869943}" dt="2025-07-08T01:31:23.459" v="5"/>
          <ac:spMkLst>
            <pc:docMk/>
            <pc:sldMk cId="193347155" sldId="314"/>
            <ac:spMk id="4" creationId="{D76BCD85-5343-7EB4-68E5-03918BF90A5B}"/>
          </ac:spMkLst>
        </pc:spChg>
        <pc:spChg chg="mod">
          <ac:chgData name="Toni Buck (DFFH)" userId="S::toni.buck@familysafety.vic.gov.au::91beb16a-c9c1-4e3a-b2d6-068b2ffa1f6a" providerId="AD" clId="Web-{33491F4C-B059-0427-A130-0F5F6D869943}" dt="2025-07-08T01:31:19.740" v="4" actId="1076"/>
          <ac:spMkLst>
            <pc:docMk/>
            <pc:sldMk cId="193347155" sldId="314"/>
            <ac:spMk id="7" creationId="{E9696161-54EF-8FF3-8862-531666EE6FE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0B8C8A-5B21-4149-B6BA-05191CF61C34}"/>
              </a:ext>
            </a:extLst>
          </p:cNvPr>
          <p:cNvSpPr>
            <a:spLocks noGrp="1"/>
          </p:cNvSpPr>
          <p:nvPr>
            <p:ph type="hdr" sz="quarter"/>
          </p:nvPr>
        </p:nvSpPr>
        <p:spPr>
          <a:xfrm>
            <a:off x="0" y="0"/>
            <a:ext cx="2943596" cy="497976"/>
          </a:xfrm>
          <a:prstGeom prst="rect">
            <a:avLst/>
          </a:prstGeom>
        </p:spPr>
        <p:txBody>
          <a:bodyPr vert="horz" lIns="91440" tIns="45720" rIns="91440" bIns="45720" rtlCol="0"/>
          <a:lstStyle>
            <a:lvl1pPr algn="l">
              <a:defRPr sz="1200">
                <a:latin typeface="Arial" panose="020B0604020202020204" pitchFamily="34" charset="0"/>
              </a:defRPr>
            </a:lvl1pPr>
          </a:lstStyle>
          <a:p>
            <a:pPr>
              <a:defRPr/>
            </a:pPr>
            <a:endParaRPr lang="en-AU"/>
          </a:p>
        </p:txBody>
      </p:sp>
      <p:sp>
        <p:nvSpPr>
          <p:cNvPr id="3" name="Date Placeholder 2">
            <a:extLst>
              <a:ext uri="{FF2B5EF4-FFF2-40B4-BE49-F238E27FC236}">
                <a16:creationId xmlns:a16="http://schemas.microsoft.com/office/drawing/2014/main" id="{9AF85F1E-D700-4F51-8DF2-D15C66A7F6F3}"/>
              </a:ext>
            </a:extLst>
          </p:cNvPr>
          <p:cNvSpPr>
            <a:spLocks noGrp="1"/>
          </p:cNvSpPr>
          <p:nvPr>
            <p:ph type="dt" idx="1"/>
          </p:nvPr>
        </p:nvSpPr>
        <p:spPr>
          <a:xfrm>
            <a:off x="3847745" y="0"/>
            <a:ext cx="2943596" cy="497976"/>
          </a:xfrm>
          <a:prstGeom prst="rect">
            <a:avLst/>
          </a:prstGeom>
        </p:spPr>
        <p:txBody>
          <a:bodyPr vert="horz" lIns="91440" tIns="45720" rIns="91440" bIns="45720" rtlCol="0"/>
          <a:lstStyle>
            <a:lvl1pPr algn="r">
              <a:defRPr sz="1200">
                <a:latin typeface="Arial" panose="020B0604020202020204" pitchFamily="34" charset="0"/>
              </a:defRPr>
            </a:lvl1pPr>
          </a:lstStyle>
          <a:p>
            <a:pPr>
              <a:defRPr/>
            </a:pPr>
            <a:fld id="{61164D75-B28E-479D-9866-66B1BFF9E4E6}" type="datetimeFigureOut">
              <a:rPr lang="en-AU"/>
              <a:pPr>
                <a:defRPr/>
              </a:pPr>
              <a:t>7/07/2025</a:t>
            </a:fld>
            <a:endParaRPr lang="en-AU"/>
          </a:p>
        </p:txBody>
      </p:sp>
      <p:sp>
        <p:nvSpPr>
          <p:cNvPr id="4" name="Slide Image Placeholder 3">
            <a:extLst>
              <a:ext uri="{FF2B5EF4-FFF2-40B4-BE49-F238E27FC236}">
                <a16:creationId xmlns:a16="http://schemas.microsoft.com/office/drawing/2014/main" id="{126F1C03-881B-4355-B07D-0335F39987D8}"/>
              </a:ext>
            </a:extLst>
          </p:cNvPr>
          <p:cNvSpPr>
            <a:spLocks noGrp="1" noRot="1" noChangeAspect="1"/>
          </p:cNvSpPr>
          <p:nvPr>
            <p:ph type="sldImg" idx="2"/>
          </p:nvPr>
        </p:nvSpPr>
        <p:spPr>
          <a:xfrm>
            <a:off x="1163638" y="1239838"/>
            <a:ext cx="4465637" cy="3351212"/>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a:extLst>
              <a:ext uri="{FF2B5EF4-FFF2-40B4-BE49-F238E27FC236}">
                <a16:creationId xmlns:a16="http://schemas.microsoft.com/office/drawing/2014/main" id="{F64317A9-BCB3-48D5-A32A-E887A6F64F3F}"/>
              </a:ext>
            </a:extLst>
          </p:cNvPr>
          <p:cNvSpPr>
            <a:spLocks noGrp="1"/>
          </p:cNvSpPr>
          <p:nvPr>
            <p:ph type="body" sz="quarter" idx="3"/>
          </p:nvPr>
        </p:nvSpPr>
        <p:spPr>
          <a:xfrm>
            <a:off x="679292" y="4776431"/>
            <a:ext cx="5434330" cy="3907988"/>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a:extLst>
              <a:ext uri="{FF2B5EF4-FFF2-40B4-BE49-F238E27FC236}">
                <a16:creationId xmlns:a16="http://schemas.microsoft.com/office/drawing/2014/main" id="{12A132A2-195C-4467-844F-EF17D83B71B6}"/>
              </a:ext>
            </a:extLst>
          </p:cNvPr>
          <p:cNvSpPr>
            <a:spLocks noGrp="1"/>
          </p:cNvSpPr>
          <p:nvPr>
            <p:ph type="ftr" sz="quarter" idx="4"/>
          </p:nvPr>
        </p:nvSpPr>
        <p:spPr>
          <a:xfrm>
            <a:off x="0" y="9427076"/>
            <a:ext cx="2943596" cy="497975"/>
          </a:xfrm>
          <a:prstGeom prst="rect">
            <a:avLst/>
          </a:prstGeom>
        </p:spPr>
        <p:txBody>
          <a:bodyPr vert="horz" lIns="91440" tIns="45720" rIns="91440" bIns="45720" rtlCol="0" anchor="b"/>
          <a:lstStyle>
            <a:lvl1pPr algn="l">
              <a:defRPr sz="1200">
                <a:latin typeface="Arial" panose="020B0604020202020204" pitchFamily="34" charset="0"/>
              </a:defRPr>
            </a:lvl1pPr>
          </a:lstStyle>
          <a:p>
            <a:pPr>
              <a:defRPr/>
            </a:pPr>
            <a:endParaRPr lang="en-AU"/>
          </a:p>
        </p:txBody>
      </p:sp>
      <p:sp>
        <p:nvSpPr>
          <p:cNvPr id="7" name="Slide Number Placeholder 6">
            <a:extLst>
              <a:ext uri="{FF2B5EF4-FFF2-40B4-BE49-F238E27FC236}">
                <a16:creationId xmlns:a16="http://schemas.microsoft.com/office/drawing/2014/main" id="{699881A1-67FA-4219-BF77-3134E65268F1}"/>
              </a:ext>
            </a:extLst>
          </p:cNvPr>
          <p:cNvSpPr>
            <a:spLocks noGrp="1"/>
          </p:cNvSpPr>
          <p:nvPr>
            <p:ph type="sldNum" sz="quarter" idx="5"/>
          </p:nvPr>
        </p:nvSpPr>
        <p:spPr>
          <a:xfrm>
            <a:off x="3847745" y="9427076"/>
            <a:ext cx="2943596" cy="49797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DCB09518-359A-43B2-8A2D-1575ED3A054E}" type="slidenum">
              <a:rPr lang="en-AU" altLang="en-US"/>
              <a:pPr>
                <a:defRPr/>
              </a:pPr>
              <a:t>‹#›</a:t>
            </a:fld>
            <a:endParaRPr lang="en-AU" altLang="en-US"/>
          </a:p>
        </p:txBody>
      </p:sp>
    </p:spTree>
    <p:extLst>
      <p:ext uri="{BB962C8B-B14F-4D97-AF65-F5344CB8AC3E}">
        <p14:creationId xmlns:p14="http://schemas.microsoft.com/office/powerpoint/2010/main" val="18684449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unsplash.com/photos/apple-macbook-beside-computer-mouse-on-table-9l_326FISzk"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work-fit.com/blog/how-effective-breaks-at-work-increase-productivity"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urldefense.com/v3/__https:/dhhsvicgovau.sharepoint.com/:u:/s/SDE3-DHHSHDC/EcWjIalruvRDnGeFhGZG89ABCzEg03PZyzYGx7AUZRFXmA__;!!C5rN6bSF!C7Jjl8XlTEp-Gg9uuzrp8fQbIHrE3CTcPN1WR-PTZxLGjOMH2AULgPxpG_7p5UFIwLeXu-UeQWmdj_OvPHX-zO_9FvH4Mwaqp57L-zs$" TargetMode="External"/><Relationship Id="rId2" Type="http://schemas.openxmlformats.org/officeDocument/2006/relationships/slide" Target="../slides/slide22.xml"/><Relationship Id="rId1" Type="http://schemas.openxmlformats.org/officeDocument/2006/relationships/notesMaster" Target="../notesMasters/notesMaster1.xml"/><Relationship Id="rId5" Type="http://schemas.openxmlformats.org/officeDocument/2006/relationships/hyperlink" Target="mailto:HDC@support.vic.gov.au" TargetMode="External"/><Relationship Id="rId4" Type="http://schemas.openxmlformats.org/officeDocument/2006/relationships/hyperlink" Target="https://forms.office.com/pages/responsepage.aspx?id=H2DgwKwPnESciKEExOufKBVFudyoDd5Gvp6XWoaRvjNUMEwwT05LT1RIWTRDRjZMNE8xTUVJWFJKRC4u&amp;route=shorturl"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4824898C-38A1-473A-AC01-3163C1F5A257}"/>
              </a:ext>
            </a:extLst>
          </p:cNvPr>
          <p:cNvSpPr>
            <a:spLocks noGrp="1" noRot="1" noChangeAspect="1" noTextEdit="1"/>
          </p:cNvSpPr>
          <p:nvPr>
            <p:ph type="sldImg"/>
          </p:nvPr>
        </p:nvSpPr>
        <p:spPr bwMode="auto">
          <a:xfrm>
            <a:off x="1163638" y="1239838"/>
            <a:ext cx="4465637" cy="33512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07531E3E-FC34-4479-91AF-55883669E7E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1100" dirty="0"/>
          </a:p>
        </p:txBody>
      </p:sp>
      <p:sp>
        <p:nvSpPr>
          <p:cNvPr id="6148" name="Slide Number Placeholder 3">
            <a:extLst>
              <a:ext uri="{FF2B5EF4-FFF2-40B4-BE49-F238E27FC236}">
                <a16:creationId xmlns:a16="http://schemas.microsoft.com/office/drawing/2014/main" id="{0338D336-53AD-4A43-8AE8-31B95910152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5DBCFDE-DC92-4BC0-B454-397A23783186}" type="slidenum">
              <a:rPr lang="en-AU" altLang="en-US" smtClean="0"/>
              <a:pPr/>
              <a:t>1</a:t>
            </a:fld>
            <a:endParaRPr lang="en-AU"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DBDBA5-9854-6709-34BC-A16A274CD1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2D031E-9945-506C-BB90-CF8C19EA30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086067-4842-CB0D-70A5-B478D60701EF}"/>
              </a:ext>
            </a:extLst>
          </p:cNvPr>
          <p:cNvSpPr>
            <a:spLocks noGrp="1"/>
          </p:cNvSpPr>
          <p:nvPr>
            <p:ph type="body" idx="1"/>
          </p:nvPr>
        </p:nvSpPr>
        <p:spPr/>
        <p:txBody>
          <a:bodyPr/>
          <a:lstStyle/>
          <a:p>
            <a:endParaRPr lang="en-AU" dirty="0">
              <a:latin typeface="+mn-lt"/>
            </a:endParaRPr>
          </a:p>
        </p:txBody>
      </p:sp>
      <p:sp>
        <p:nvSpPr>
          <p:cNvPr id="4" name="Slide Number Placeholder 3">
            <a:extLst>
              <a:ext uri="{FF2B5EF4-FFF2-40B4-BE49-F238E27FC236}">
                <a16:creationId xmlns:a16="http://schemas.microsoft.com/office/drawing/2014/main" id="{79C4DC4B-C9EE-1227-932F-03BCB4B72A4F}"/>
              </a:ext>
            </a:extLst>
          </p:cNvPr>
          <p:cNvSpPr>
            <a:spLocks noGrp="1"/>
          </p:cNvSpPr>
          <p:nvPr>
            <p:ph type="sldNum" sz="quarter" idx="5"/>
          </p:nvPr>
        </p:nvSpPr>
        <p:spPr/>
        <p:txBody>
          <a:bodyPr/>
          <a:lstStyle/>
          <a:p>
            <a:pPr>
              <a:defRPr/>
            </a:pPr>
            <a:fld id="{DCB09518-359A-43B2-8A2D-1575ED3A054E}" type="slidenum">
              <a:rPr lang="en-AU" altLang="en-US" smtClean="0"/>
              <a:pPr>
                <a:defRPr/>
              </a:pPr>
              <a:t>10</a:t>
            </a:fld>
            <a:endParaRPr lang="en-AU" altLang="en-US"/>
          </a:p>
        </p:txBody>
      </p:sp>
    </p:spTree>
    <p:extLst>
      <p:ext uri="{BB962C8B-B14F-4D97-AF65-F5344CB8AC3E}">
        <p14:creationId xmlns:p14="http://schemas.microsoft.com/office/powerpoint/2010/main" val="22218599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DCB09518-359A-43B2-8A2D-1575ED3A054E}" type="slidenum">
              <a:rPr lang="en-AU" altLang="en-US" smtClean="0"/>
              <a:pPr>
                <a:defRPr/>
              </a:pPr>
              <a:t>11</a:t>
            </a:fld>
            <a:endParaRPr lang="en-AU" altLang="en-US"/>
          </a:p>
        </p:txBody>
      </p:sp>
    </p:spTree>
    <p:extLst>
      <p:ext uri="{BB962C8B-B14F-4D97-AF65-F5344CB8AC3E}">
        <p14:creationId xmlns:p14="http://schemas.microsoft.com/office/powerpoint/2010/main" val="5274916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125C07-92EB-DA5A-E32E-C42F5BFE78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406200-F2E3-6D6D-8776-1CCD56F95A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CFC7E3-DE4E-65E5-873A-EEE75A4C2444}"/>
              </a:ext>
            </a:extLst>
          </p:cNvPr>
          <p:cNvSpPr>
            <a:spLocks noGrp="1"/>
          </p:cNvSpPr>
          <p:nvPr>
            <p:ph type="body" idx="1"/>
          </p:nvPr>
        </p:nvSpPr>
        <p:spPr/>
        <p:txBody>
          <a:bodyPr/>
          <a:lstStyle/>
          <a:p>
            <a:endParaRPr lang="en-AU" sz="1100" b="0" i="0" dirty="0">
              <a:solidFill>
                <a:schemeClr val="tx1"/>
              </a:solidFill>
              <a:effectLst/>
              <a:latin typeface="+mn-lt"/>
            </a:endParaRPr>
          </a:p>
        </p:txBody>
      </p:sp>
      <p:sp>
        <p:nvSpPr>
          <p:cNvPr id="4" name="Slide Number Placeholder 3">
            <a:extLst>
              <a:ext uri="{FF2B5EF4-FFF2-40B4-BE49-F238E27FC236}">
                <a16:creationId xmlns:a16="http://schemas.microsoft.com/office/drawing/2014/main" id="{889110EE-D0BB-E206-B109-D74F28AF607E}"/>
              </a:ext>
            </a:extLst>
          </p:cNvPr>
          <p:cNvSpPr>
            <a:spLocks noGrp="1"/>
          </p:cNvSpPr>
          <p:nvPr>
            <p:ph type="sldNum" sz="quarter" idx="5"/>
          </p:nvPr>
        </p:nvSpPr>
        <p:spPr/>
        <p:txBody>
          <a:bodyPr/>
          <a:lstStyle/>
          <a:p>
            <a:pPr>
              <a:defRPr/>
            </a:pPr>
            <a:fld id="{DCB09518-359A-43B2-8A2D-1575ED3A054E}" type="slidenum">
              <a:rPr lang="en-AU" altLang="en-US" smtClean="0"/>
              <a:pPr>
                <a:defRPr/>
              </a:pPr>
              <a:t>12</a:t>
            </a:fld>
            <a:endParaRPr lang="en-AU" altLang="en-US"/>
          </a:p>
        </p:txBody>
      </p:sp>
    </p:spTree>
    <p:extLst>
      <p:ext uri="{BB962C8B-B14F-4D97-AF65-F5344CB8AC3E}">
        <p14:creationId xmlns:p14="http://schemas.microsoft.com/office/powerpoint/2010/main" val="26513714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dirty="0"/>
              <a:t>10-15mins break. </a:t>
            </a:r>
          </a:p>
          <a:p>
            <a:r>
              <a:rPr lang="en-AU" sz="1100" dirty="0"/>
              <a:t>Image taken from: </a:t>
            </a:r>
            <a:r>
              <a:rPr lang="en-AU" sz="1100" dirty="0">
                <a:hlinkClick r:id="rId3"/>
              </a:rPr>
              <a:t>Apple MacBook beside computer mouse on table photo – Free Office Image on </a:t>
            </a:r>
            <a:r>
              <a:rPr lang="en-AU" sz="1100" dirty="0" err="1">
                <a:hlinkClick r:id="rId3"/>
              </a:rPr>
              <a:t>Unsplash</a:t>
            </a:r>
            <a:endParaRPr lang="en-AU" sz="1100" dirty="0"/>
          </a:p>
          <a:p>
            <a:endParaRPr lang="en-AU" sz="1100" dirty="0"/>
          </a:p>
        </p:txBody>
      </p:sp>
      <p:sp>
        <p:nvSpPr>
          <p:cNvPr id="4" name="Slide Number Placeholder 3"/>
          <p:cNvSpPr>
            <a:spLocks noGrp="1"/>
          </p:cNvSpPr>
          <p:nvPr>
            <p:ph type="sldNum" sz="quarter" idx="5"/>
          </p:nvPr>
        </p:nvSpPr>
        <p:spPr/>
        <p:txBody>
          <a:bodyPr/>
          <a:lstStyle/>
          <a:p>
            <a:pPr>
              <a:defRPr/>
            </a:pPr>
            <a:fld id="{DCB09518-359A-43B2-8A2D-1575ED3A054E}" type="slidenum">
              <a:rPr lang="en-AU" altLang="en-US" smtClean="0"/>
              <a:pPr>
                <a:defRPr/>
              </a:pPr>
              <a:t>13</a:t>
            </a:fld>
            <a:endParaRPr lang="en-AU" altLang="en-US"/>
          </a:p>
        </p:txBody>
      </p:sp>
    </p:spTree>
    <p:extLst>
      <p:ext uri="{BB962C8B-B14F-4D97-AF65-F5344CB8AC3E}">
        <p14:creationId xmlns:p14="http://schemas.microsoft.com/office/powerpoint/2010/main" val="6579678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DCB09518-359A-43B2-8A2D-1575ED3A054E}" type="slidenum">
              <a:rPr lang="en-AU" altLang="en-US" smtClean="0"/>
              <a:pPr>
                <a:defRPr/>
              </a:pPr>
              <a:t>14</a:t>
            </a:fld>
            <a:endParaRPr lang="en-AU" altLang="en-US"/>
          </a:p>
        </p:txBody>
      </p:sp>
    </p:spTree>
    <p:extLst>
      <p:ext uri="{BB962C8B-B14F-4D97-AF65-F5344CB8AC3E}">
        <p14:creationId xmlns:p14="http://schemas.microsoft.com/office/powerpoint/2010/main" val="42143644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dirty="0"/>
              <a:t>Option 1: I have not chosen the Accommodation sub-type.</a:t>
            </a:r>
          </a:p>
          <a:p>
            <a:r>
              <a:rPr lang="en-AU" sz="1100" dirty="0"/>
              <a:t>Option 2: I have not chosen the Accommodation sub-type and associated the stay with Ali.</a:t>
            </a:r>
          </a:p>
          <a:p>
            <a:r>
              <a:rPr lang="en-AU" sz="1100" dirty="0"/>
              <a:t>Option 3: I have not chosen the Accommodation sub-type, associated the stay with Ali and included an Accommodation end date.</a:t>
            </a:r>
          </a:p>
          <a:p>
            <a:endParaRPr lang="en-AU" sz="1100" dirty="0"/>
          </a:p>
          <a:p>
            <a:r>
              <a:rPr lang="en-AU" sz="1100" b="1" dirty="0"/>
              <a:t>Answer: Option 2</a:t>
            </a:r>
          </a:p>
          <a:p>
            <a:endParaRPr lang="en-AU" sz="1100" dirty="0"/>
          </a:p>
          <a:p>
            <a:r>
              <a:rPr lang="en-AU" sz="1100" dirty="0"/>
              <a:t>This is to ensure the participants are aware of the importance of selecting the Accommodation sub-type, associated the stay if there are more than 1 client accommodated by the agency.</a:t>
            </a:r>
          </a:p>
          <a:p>
            <a:r>
              <a:rPr lang="en-AU" sz="1100" dirty="0"/>
              <a:t>Also highlight the importance of always including an accommodation end date.</a:t>
            </a:r>
          </a:p>
          <a:p>
            <a:endParaRPr lang="en-AU" sz="1100" dirty="0"/>
          </a:p>
        </p:txBody>
      </p:sp>
      <p:sp>
        <p:nvSpPr>
          <p:cNvPr id="4" name="Slide Number Placeholder 3"/>
          <p:cNvSpPr>
            <a:spLocks noGrp="1"/>
          </p:cNvSpPr>
          <p:nvPr>
            <p:ph type="sldNum" sz="quarter" idx="5"/>
          </p:nvPr>
        </p:nvSpPr>
        <p:spPr/>
        <p:txBody>
          <a:bodyPr/>
          <a:lstStyle/>
          <a:p>
            <a:pPr>
              <a:defRPr/>
            </a:pPr>
            <a:fld id="{DCB09518-359A-43B2-8A2D-1575ED3A054E}" type="slidenum">
              <a:rPr lang="en-AU" altLang="en-US" smtClean="0"/>
              <a:pPr>
                <a:defRPr/>
              </a:pPr>
              <a:t>15</a:t>
            </a:fld>
            <a:endParaRPr lang="en-AU" altLang="en-US"/>
          </a:p>
        </p:txBody>
      </p:sp>
    </p:spTree>
    <p:extLst>
      <p:ext uri="{BB962C8B-B14F-4D97-AF65-F5344CB8AC3E}">
        <p14:creationId xmlns:p14="http://schemas.microsoft.com/office/powerpoint/2010/main" val="27529087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sz="1100" dirty="0"/>
              <a:t>Option 1: I have forgotten to select Program type. </a:t>
            </a:r>
          </a:p>
          <a:p>
            <a:pPr marL="0" indent="0">
              <a:buFont typeface="Arial" panose="020B0604020202020204" pitchFamily="34" charset="0"/>
              <a:buNone/>
            </a:pPr>
            <a:r>
              <a:rPr lang="en-AU" sz="1100" dirty="0"/>
              <a:t>Option 2: I have completed the note correctly. </a:t>
            </a:r>
          </a:p>
          <a:p>
            <a:endParaRPr lang="en-AU" sz="1100" dirty="0"/>
          </a:p>
          <a:p>
            <a:r>
              <a:rPr lang="en-AU" sz="1100" b="1" dirty="0"/>
              <a:t>Answer: Option 1</a:t>
            </a:r>
          </a:p>
          <a:p>
            <a:r>
              <a:rPr lang="en-AU" sz="1100" dirty="0"/>
              <a:t>This is to ensure the participants are aware of the importance of selecting the respective program to ensure that the agency is capturing service hours related to each program they deliver.</a:t>
            </a:r>
          </a:p>
          <a:p>
            <a:endParaRPr lang="en-AU" sz="1100" dirty="0">
              <a:highlight>
                <a:srgbClr val="FF0000"/>
              </a:highlight>
            </a:endParaRPr>
          </a:p>
          <a:p>
            <a:endParaRPr lang="en-AU" sz="1100" dirty="0">
              <a:highlight>
                <a:srgbClr val="FF0000"/>
              </a:highlight>
            </a:endParaRPr>
          </a:p>
        </p:txBody>
      </p:sp>
      <p:sp>
        <p:nvSpPr>
          <p:cNvPr id="4" name="Slide Number Placeholder 3"/>
          <p:cNvSpPr>
            <a:spLocks noGrp="1"/>
          </p:cNvSpPr>
          <p:nvPr>
            <p:ph type="sldNum" sz="quarter" idx="5"/>
          </p:nvPr>
        </p:nvSpPr>
        <p:spPr/>
        <p:txBody>
          <a:bodyPr/>
          <a:lstStyle/>
          <a:p>
            <a:pPr>
              <a:defRPr/>
            </a:pPr>
            <a:fld id="{DCB09518-359A-43B2-8A2D-1575ED3A054E}" type="slidenum">
              <a:rPr lang="en-AU" altLang="en-US" smtClean="0"/>
              <a:pPr>
                <a:defRPr/>
              </a:pPr>
              <a:t>16</a:t>
            </a:fld>
            <a:endParaRPr lang="en-AU" altLang="en-US"/>
          </a:p>
        </p:txBody>
      </p:sp>
    </p:spTree>
    <p:extLst>
      <p:ext uri="{BB962C8B-B14F-4D97-AF65-F5344CB8AC3E}">
        <p14:creationId xmlns:p14="http://schemas.microsoft.com/office/powerpoint/2010/main" val="13793471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dirty="0">
                <a:latin typeface="+mn-lt"/>
              </a:rPr>
              <a:t>Option 1: I should report the accurate cost incurred by my agency to support the client. </a:t>
            </a:r>
          </a:p>
          <a:p>
            <a:r>
              <a:rPr lang="en-AU" sz="1100" dirty="0">
                <a:latin typeface="+mn-lt"/>
              </a:rPr>
              <a:t>Option 2: I have completed the note correctly. </a:t>
            </a:r>
          </a:p>
          <a:p>
            <a:endParaRPr lang="en-AU" sz="1100" dirty="0">
              <a:latin typeface="+mn-lt"/>
            </a:endParaRPr>
          </a:p>
          <a:p>
            <a:endParaRPr lang="en-AU" sz="1100" b="1" dirty="0">
              <a:latin typeface="+mn-lt"/>
            </a:endParaRPr>
          </a:p>
          <a:p>
            <a:r>
              <a:rPr lang="en-AU" sz="1100" b="1" dirty="0">
                <a:latin typeface="+mn-lt"/>
              </a:rPr>
              <a:t>Answer: Option 1</a:t>
            </a:r>
            <a:endParaRPr lang="en-AU" sz="1100" dirty="0">
              <a:latin typeface="+mn-lt"/>
            </a:endParaRPr>
          </a:p>
          <a:p>
            <a:r>
              <a:rPr lang="en-AU" sz="1100" dirty="0">
                <a:latin typeface="+mn-lt"/>
              </a:rPr>
              <a:t>Participants should ensure that they are aware that they must report on the actual cost incurred by the agency when supporting a client and recording the information in SHIP.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100" dirty="0">
                <a:effectLst/>
                <a:latin typeface="+mn-lt"/>
                <a:ea typeface="Times New Roman" panose="02020603050405020304" pitchFamily="18" charset="0"/>
                <a:cs typeface="Times New Roman" panose="02020603050405020304" pitchFamily="18" charset="0"/>
              </a:rPr>
              <a:t>In the scenario as described above, the worker had recorded $600/- for the stay which was for 3 nights.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100" dirty="0">
                <a:effectLst/>
                <a:latin typeface="+mn-lt"/>
                <a:ea typeface="Times New Roman" panose="02020603050405020304" pitchFamily="18" charset="0"/>
                <a:cs typeface="Times New Roman" panose="02020603050405020304" pitchFamily="18" charset="0"/>
              </a:rPr>
              <a:t>However, as it was extended for a further 5 nights, there was an additional $1000/- that the agency incurred to support the family. As the worker forgot to note this change in SHIP, it has resulted in an underreporting of $1000/- for the stay.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100" dirty="0">
                <a:effectLst/>
                <a:latin typeface="+mn-lt"/>
                <a:ea typeface="Times New Roman" panose="02020603050405020304" pitchFamily="18" charset="0"/>
                <a:cs typeface="Times New Roman" panose="02020603050405020304" pitchFamily="18" charset="0"/>
              </a:rPr>
              <a:t>Users must remember to reflect changes in the Payments tab to ensure an accurate representation of the expenses incurred by the agency.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100" dirty="0">
              <a:effectLst/>
              <a:latin typeface="+mn-lt"/>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DCB09518-359A-43B2-8A2D-1575ED3A054E}" type="slidenum">
              <a:rPr lang="en-AU" altLang="en-US" smtClean="0"/>
              <a:pPr>
                <a:defRPr/>
              </a:pPr>
              <a:t>17</a:t>
            </a:fld>
            <a:endParaRPr lang="en-AU" altLang="en-US"/>
          </a:p>
        </p:txBody>
      </p:sp>
    </p:spTree>
    <p:extLst>
      <p:ext uri="{BB962C8B-B14F-4D97-AF65-F5344CB8AC3E}">
        <p14:creationId xmlns:p14="http://schemas.microsoft.com/office/powerpoint/2010/main" val="34549792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100" dirty="0"/>
          </a:p>
        </p:txBody>
      </p:sp>
      <p:sp>
        <p:nvSpPr>
          <p:cNvPr id="4" name="Slide Number Placeholder 3"/>
          <p:cNvSpPr>
            <a:spLocks noGrp="1"/>
          </p:cNvSpPr>
          <p:nvPr>
            <p:ph type="sldNum" sz="quarter" idx="5"/>
          </p:nvPr>
        </p:nvSpPr>
        <p:spPr/>
        <p:txBody>
          <a:bodyPr/>
          <a:lstStyle/>
          <a:p>
            <a:pPr>
              <a:defRPr/>
            </a:pPr>
            <a:fld id="{DCB09518-359A-43B2-8A2D-1575ED3A054E}" type="slidenum">
              <a:rPr lang="en-AU" altLang="en-US" smtClean="0"/>
              <a:pPr>
                <a:defRPr/>
              </a:pPr>
              <a:t>18</a:t>
            </a:fld>
            <a:endParaRPr lang="en-AU" altLang="en-US"/>
          </a:p>
        </p:txBody>
      </p:sp>
    </p:spTree>
    <p:extLst>
      <p:ext uri="{BB962C8B-B14F-4D97-AF65-F5344CB8AC3E}">
        <p14:creationId xmlns:p14="http://schemas.microsoft.com/office/powerpoint/2010/main" val="406108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100" dirty="0">
              <a:solidFill>
                <a:schemeClr val="tx1"/>
              </a:solidFill>
            </a:endParaRPr>
          </a:p>
        </p:txBody>
      </p:sp>
      <p:sp>
        <p:nvSpPr>
          <p:cNvPr id="4" name="Slide Number Placeholder 3"/>
          <p:cNvSpPr>
            <a:spLocks noGrp="1"/>
          </p:cNvSpPr>
          <p:nvPr>
            <p:ph type="sldNum" sz="quarter" idx="5"/>
          </p:nvPr>
        </p:nvSpPr>
        <p:spPr/>
        <p:txBody>
          <a:bodyPr/>
          <a:lstStyle/>
          <a:p>
            <a:pPr>
              <a:defRPr/>
            </a:pPr>
            <a:fld id="{DCB09518-359A-43B2-8A2D-1575ED3A054E}" type="slidenum">
              <a:rPr lang="en-AU" altLang="en-US" smtClean="0"/>
              <a:pPr>
                <a:defRPr/>
              </a:pPr>
              <a:t>19</a:t>
            </a:fld>
            <a:endParaRPr lang="en-AU" altLang="en-US"/>
          </a:p>
        </p:txBody>
      </p:sp>
    </p:spTree>
    <p:extLst>
      <p:ext uri="{BB962C8B-B14F-4D97-AF65-F5344CB8AC3E}">
        <p14:creationId xmlns:p14="http://schemas.microsoft.com/office/powerpoint/2010/main" val="1059143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100" b="0" dirty="0">
              <a:solidFill>
                <a:schemeClr val="tx1"/>
              </a:solidFill>
            </a:endParaRPr>
          </a:p>
        </p:txBody>
      </p:sp>
      <p:sp>
        <p:nvSpPr>
          <p:cNvPr id="4" name="Slide Number Placeholder 3"/>
          <p:cNvSpPr>
            <a:spLocks noGrp="1"/>
          </p:cNvSpPr>
          <p:nvPr>
            <p:ph type="sldNum" sz="quarter" idx="5"/>
          </p:nvPr>
        </p:nvSpPr>
        <p:spPr/>
        <p:txBody>
          <a:bodyPr/>
          <a:lstStyle/>
          <a:p>
            <a:pPr>
              <a:defRPr/>
            </a:pPr>
            <a:fld id="{DCB09518-359A-43B2-8A2D-1575ED3A054E}" type="slidenum">
              <a:rPr lang="en-AU" altLang="en-US" smtClean="0"/>
              <a:pPr>
                <a:defRPr/>
              </a:pPr>
              <a:t>2</a:t>
            </a:fld>
            <a:endParaRPr lang="en-AU" altLang="en-US"/>
          </a:p>
        </p:txBody>
      </p:sp>
    </p:spTree>
    <p:extLst>
      <p:ext uri="{BB962C8B-B14F-4D97-AF65-F5344CB8AC3E}">
        <p14:creationId xmlns:p14="http://schemas.microsoft.com/office/powerpoint/2010/main" val="2823333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993B6C-C907-CC5F-EBDA-64A47E45C0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CEABF8-9B81-9EC4-29D1-FC3F541D84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B9B18F-A72A-A150-E3F1-45D81E8647CD}"/>
              </a:ext>
            </a:extLst>
          </p:cNvPr>
          <p:cNvSpPr>
            <a:spLocks noGrp="1"/>
          </p:cNvSpPr>
          <p:nvPr>
            <p:ph type="body" idx="1"/>
          </p:nvPr>
        </p:nvSpPr>
        <p:spPr/>
        <p:txBody>
          <a:bodyPr/>
          <a:lstStyle/>
          <a:p>
            <a:r>
              <a:rPr lang="en-AU" sz="1100" dirty="0"/>
              <a:t>Script (if applicable):</a:t>
            </a:r>
          </a:p>
          <a:p>
            <a:endParaRPr lang="en-AU" sz="1100" dirty="0"/>
          </a:p>
          <a:p>
            <a:r>
              <a:rPr lang="en-AU" sz="1100" dirty="0"/>
              <a:t>As we have travelled well for time, we will be taking a short break and will recommence at 11:45am</a:t>
            </a:r>
          </a:p>
          <a:p>
            <a:endParaRPr lang="en-AU" dirty="0"/>
          </a:p>
          <a:p>
            <a:endParaRPr lang="en-AU" dirty="0"/>
          </a:p>
          <a:p>
            <a:r>
              <a:rPr lang="en-AU" dirty="0"/>
              <a:t>Duration of break depends on how the session is traveling (e.g.: 5-15mins)</a:t>
            </a:r>
          </a:p>
          <a:p>
            <a:endParaRPr lang="en-AU" dirty="0"/>
          </a:p>
          <a:p>
            <a:r>
              <a:rPr lang="en-AU" dirty="0"/>
              <a:t>Image taken from: </a:t>
            </a:r>
            <a:r>
              <a:rPr lang="en-AU" dirty="0">
                <a:hlinkClick r:id="rId3"/>
              </a:rPr>
              <a:t>How Effective Breaks at Work Increase Productivity | Work-Fit Blog</a:t>
            </a:r>
            <a:endParaRPr lang="en-AU" dirty="0"/>
          </a:p>
        </p:txBody>
      </p:sp>
      <p:sp>
        <p:nvSpPr>
          <p:cNvPr id="4" name="Slide Number Placeholder 3">
            <a:extLst>
              <a:ext uri="{FF2B5EF4-FFF2-40B4-BE49-F238E27FC236}">
                <a16:creationId xmlns:a16="http://schemas.microsoft.com/office/drawing/2014/main" id="{A37FAF61-89E5-ADFB-C220-32FE41703E32}"/>
              </a:ext>
            </a:extLst>
          </p:cNvPr>
          <p:cNvSpPr>
            <a:spLocks noGrp="1"/>
          </p:cNvSpPr>
          <p:nvPr>
            <p:ph type="sldNum" sz="quarter" idx="5"/>
          </p:nvPr>
        </p:nvSpPr>
        <p:spPr/>
        <p:txBody>
          <a:bodyPr/>
          <a:lstStyle/>
          <a:p>
            <a:pPr>
              <a:defRPr/>
            </a:pPr>
            <a:fld id="{DCB09518-359A-43B2-8A2D-1575ED3A054E}" type="slidenum">
              <a:rPr lang="en-AU" altLang="en-US" smtClean="0"/>
              <a:pPr>
                <a:defRPr/>
              </a:pPr>
              <a:t>20</a:t>
            </a:fld>
            <a:endParaRPr lang="en-AU" altLang="en-US"/>
          </a:p>
        </p:txBody>
      </p:sp>
    </p:spTree>
    <p:extLst>
      <p:ext uri="{BB962C8B-B14F-4D97-AF65-F5344CB8AC3E}">
        <p14:creationId xmlns:p14="http://schemas.microsoft.com/office/powerpoint/2010/main" val="18323164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dirty="0">
                <a:solidFill>
                  <a:schemeClr val="tx1"/>
                </a:solidFill>
              </a:rPr>
              <a:t>Script:</a:t>
            </a:r>
          </a:p>
          <a:p>
            <a:r>
              <a:rPr lang="en-AU" sz="1100" dirty="0">
                <a:solidFill>
                  <a:schemeClr val="tx1"/>
                </a:solidFill>
              </a:rPr>
              <a:t>Welcome Data custodians to the Additional Data Extract HDC reporting training session catered to Family Violence funded agencies. </a:t>
            </a:r>
          </a:p>
          <a:p>
            <a:r>
              <a:rPr lang="en-AU" sz="1100" dirty="0">
                <a:solidFill>
                  <a:schemeClr val="tx1"/>
                </a:solidFill>
              </a:rPr>
              <a:t>My name is Anuradha and I am the </a:t>
            </a:r>
            <a:r>
              <a:rPr lang="en-AU" sz="1100" b="0" dirty="0">
                <a:solidFill>
                  <a:schemeClr val="tx1"/>
                </a:solidFill>
              </a:rPr>
              <a:t>SHSC Training Manager from the AIHW and I will be your facilitator for today’s training session.</a:t>
            </a:r>
          </a:p>
          <a:p>
            <a:r>
              <a:rPr lang="en-AU" sz="1100" b="0" dirty="0">
                <a:solidFill>
                  <a:schemeClr val="tx1"/>
                </a:solidFill>
              </a:rPr>
              <a:t>We also have Toni and Betty from FSV joining in our session today and will be monitoring the chat box too. </a:t>
            </a:r>
            <a:endParaRPr lang="en-AU" sz="1100" dirty="0">
              <a:solidFill>
                <a:schemeClr val="tx1"/>
              </a:solidFill>
            </a:endParaRPr>
          </a:p>
          <a:p>
            <a:r>
              <a:rPr lang="en-AU" sz="1100" dirty="0">
                <a:solidFill>
                  <a:schemeClr val="tx1"/>
                </a:solidFill>
              </a:rPr>
              <a:t>I will now discuss the process of </a:t>
            </a:r>
            <a:r>
              <a:rPr lang="en-AU" sz="1100" b="0" dirty="0">
                <a:solidFill>
                  <a:schemeClr val="tx1"/>
                </a:solidFill>
              </a:rPr>
              <a:t>Extracting and submitting the Additional HDC data file.</a:t>
            </a:r>
          </a:p>
          <a:p>
            <a:endParaRPr lang="en-AU" sz="1100" b="0" dirty="0">
              <a:solidFill>
                <a:schemeClr val="tx1"/>
              </a:solidFill>
            </a:endParaRPr>
          </a:p>
          <a:p>
            <a:r>
              <a:rPr lang="en-AU" sz="1100" b="0" dirty="0">
                <a:solidFill>
                  <a:schemeClr val="tx1"/>
                </a:solidFill>
              </a:rPr>
              <a:t>Previously: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AU" altLang="en-US" sz="1100" dirty="0">
                <a:solidFill>
                  <a:schemeClr val="tx1"/>
                </a:solidFill>
              </a:rPr>
              <a:t>Agencies were required to generate </a:t>
            </a:r>
            <a:r>
              <a:rPr lang="en-AU" altLang="en-US" sz="1100" b="1" dirty="0">
                <a:solidFill>
                  <a:schemeClr val="tx1"/>
                </a:solidFill>
              </a:rPr>
              <a:t>one</a:t>
            </a:r>
            <a:r>
              <a:rPr lang="en-AU" altLang="en-US" sz="1100" dirty="0">
                <a:solidFill>
                  <a:schemeClr val="tx1"/>
                </a:solidFill>
              </a:rPr>
              <a:t> SHS file and submit it to Validata™ </a:t>
            </a:r>
            <a:r>
              <a:rPr lang="en-AU" altLang="en-US" sz="1100" b="1" dirty="0">
                <a:solidFill>
                  <a:schemeClr val="tx1"/>
                </a:solidFill>
              </a:rPr>
              <a:t>and</a:t>
            </a:r>
            <a:r>
              <a:rPr lang="en-AU" altLang="en-US" sz="1100" dirty="0">
                <a:solidFill>
                  <a:schemeClr val="tx1"/>
                </a:solidFill>
              </a:rPr>
              <a:t> to the Homelessness Data Collection (HDC)  to comply with funding requirements.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altLang="en-US" sz="1100" dirty="0">
              <a:solidFill>
                <a:schemeClr val="tx1"/>
              </a:solidFill>
            </a:endParaRPr>
          </a:p>
          <a:p>
            <a:r>
              <a:rPr lang="en-AU" altLang="en-US" sz="1100" b="0" dirty="0">
                <a:solidFill>
                  <a:schemeClr val="tx1"/>
                </a:solidFill>
              </a:rPr>
              <a:t>Now:</a:t>
            </a:r>
          </a:p>
          <a:p>
            <a:pPr>
              <a:lnSpc>
                <a:spcPct val="100000"/>
              </a:lnSpc>
            </a:pPr>
            <a:r>
              <a:rPr lang="en-AU" altLang="en-US" sz="1100" b="0" dirty="0">
                <a:solidFill>
                  <a:schemeClr val="tx1"/>
                </a:solidFill>
              </a:rPr>
              <a:t>Agencies continue to submit the original SHS file by uploading it to Validata™ (point to screen)</a:t>
            </a:r>
          </a:p>
          <a:p>
            <a:pPr>
              <a:lnSpc>
                <a:spcPct val="100000"/>
              </a:lnSpc>
            </a:pPr>
            <a:r>
              <a:rPr lang="en-AU" sz="1100" dirty="0">
                <a:solidFill>
                  <a:schemeClr val="tx1"/>
                </a:solidFill>
              </a:rPr>
              <a:t>Agencies are required to submit the original SHS file </a:t>
            </a:r>
            <a:r>
              <a:rPr lang="en-AU" sz="1100" u="sng" dirty="0">
                <a:solidFill>
                  <a:schemeClr val="tx1"/>
                </a:solidFill>
              </a:rPr>
              <a:t>and</a:t>
            </a:r>
            <a:r>
              <a:rPr lang="en-AU" sz="1100" dirty="0">
                <a:solidFill>
                  <a:schemeClr val="tx1"/>
                </a:solidFill>
              </a:rPr>
              <a:t> a </a:t>
            </a:r>
            <a:r>
              <a:rPr lang="en-AU" sz="1100" b="1" dirty="0">
                <a:solidFill>
                  <a:schemeClr val="tx1"/>
                </a:solidFill>
              </a:rPr>
              <a:t>new</a:t>
            </a:r>
            <a:r>
              <a:rPr lang="en-AU" sz="1100" dirty="0">
                <a:solidFill>
                  <a:schemeClr val="tx1"/>
                </a:solidFill>
              </a:rPr>
              <a:t> additional HDC data file to HDC (point to screen) via Secure Data Exchange platform.</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100" dirty="0">
                <a:solidFill>
                  <a:schemeClr val="tx1"/>
                </a:solidFill>
              </a:rPr>
              <a:t>In total data custodians will need to generate </a:t>
            </a:r>
            <a:r>
              <a:rPr lang="en-AU" sz="1100" b="1" dirty="0">
                <a:solidFill>
                  <a:schemeClr val="tx1"/>
                </a:solidFill>
              </a:rPr>
              <a:t>two files </a:t>
            </a:r>
            <a:r>
              <a:rPr lang="en-AU" sz="1100" dirty="0">
                <a:solidFill>
                  <a:schemeClr val="tx1"/>
                </a:solidFill>
              </a:rPr>
              <a:t>each month per workgroup. </a:t>
            </a:r>
          </a:p>
        </p:txBody>
      </p:sp>
      <p:sp>
        <p:nvSpPr>
          <p:cNvPr id="4" name="Slide Number Placeholder 3"/>
          <p:cNvSpPr>
            <a:spLocks noGrp="1"/>
          </p:cNvSpPr>
          <p:nvPr>
            <p:ph type="sldNum" sz="quarter" idx="5"/>
          </p:nvPr>
        </p:nvSpPr>
        <p:spPr/>
        <p:txBody>
          <a:bodyPr/>
          <a:lstStyle/>
          <a:p>
            <a:pPr>
              <a:defRPr/>
            </a:pPr>
            <a:fld id="{DCB09518-359A-43B2-8A2D-1575ED3A054E}" type="slidenum">
              <a:rPr lang="en-AU" altLang="en-US" smtClean="0"/>
              <a:pPr>
                <a:defRPr/>
              </a:pPr>
              <a:t>21</a:t>
            </a:fld>
            <a:endParaRPr lang="en-AU" altLang="en-US"/>
          </a:p>
        </p:txBody>
      </p:sp>
    </p:spTree>
    <p:extLst>
      <p:ext uri="{BB962C8B-B14F-4D97-AF65-F5344CB8AC3E}">
        <p14:creationId xmlns:p14="http://schemas.microsoft.com/office/powerpoint/2010/main" val="26914444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dirty="0">
                <a:solidFill>
                  <a:schemeClr val="tx1"/>
                </a:solidFill>
                <a:latin typeface="+mn-lt"/>
              </a:rPr>
              <a:t>Script:</a:t>
            </a:r>
          </a:p>
          <a:p>
            <a:r>
              <a:rPr lang="en-AU" sz="1100" dirty="0">
                <a:solidFill>
                  <a:schemeClr val="tx1"/>
                </a:solidFill>
                <a:latin typeface="+mn-lt"/>
              </a:rPr>
              <a:t>The HDC extract file is exported from SHIP through the Reports page and its corresponding Reports tab. (point to screen)</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100" dirty="0">
                <a:solidFill>
                  <a:schemeClr val="tx1"/>
                </a:solidFill>
                <a:latin typeface="+mn-lt"/>
              </a:rPr>
              <a:t>Once the data file has been exported from SHIP, data custodians must submit it via: </a:t>
            </a:r>
            <a:r>
              <a:rPr lang="en-AU" sz="1100" u="sng" dirty="0">
                <a:solidFill>
                  <a:schemeClr val="tx1"/>
                </a:solidFill>
                <a:effectLst/>
                <a:latin typeface="+mn-lt"/>
                <a:ea typeface="Aptos" panose="020B0004020202020204" pitchFamily="34" charset="0"/>
                <a:cs typeface="Aptos" panose="020B0004020202020204" pitchFamily="34" charset="0"/>
                <a:hlinkClick r:id="rId3">
                  <a:extLst>
                    <a:ext uri="{A12FA001-AC4F-418D-AE19-62706E023703}">
                      <ahyp:hlinkClr xmlns:ahyp="http://schemas.microsoft.com/office/drawing/2018/hyperlinkcolor" val="tx"/>
                    </a:ext>
                  </a:extLst>
                </a:hlinkClick>
              </a:rPr>
              <a:t>Secure Data Exchange</a:t>
            </a:r>
            <a:endParaRPr lang="en-AU" sz="1100" dirty="0">
              <a:solidFill>
                <a:schemeClr val="tx1"/>
              </a:solidFill>
              <a:effectLst/>
              <a:latin typeface="+mn-lt"/>
              <a:ea typeface="Aptos" panose="020B0004020202020204" pitchFamily="34" charset="0"/>
              <a:cs typeface="Aptos" panose="020B0004020202020204" pitchFamily="34" charset="0"/>
            </a:endParaRPr>
          </a:p>
          <a:p>
            <a:endParaRPr lang="en-AU" sz="1100" dirty="0">
              <a:solidFill>
                <a:schemeClr val="tx1"/>
              </a:solidFill>
              <a:latin typeface="+mn-l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100" b="1" dirty="0">
                <a:solidFill>
                  <a:schemeClr val="tx1"/>
                </a:solidFill>
                <a:effectLst/>
                <a:latin typeface="+mn-lt"/>
                <a:ea typeface="Times" panose="02020603050405020304" pitchFamily="18" charset="0"/>
                <a:cs typeface="Times New Roman" panose="02020603050405020304" pitchFamily="18" charset="0"/>
              </a:rPr>
              <a:t>DO NOT</a:t>
            </a:r>
            <a:r>
              <a:rPr lang="en-US" sz="1100" dirty="0">
                <a:solidFill>
                  <a:schemeClr val="tx1"/>
                </a:solidFill>
                <a:effectLst/>
                <a:latin typeface="+mn-lt"/>
                <a:ea typeface="Times" panose="02020603050405020304" pitchFamily="18" charset="0"/>
                <a:cs typeface="Times New Roman" panose="02020603050405020304" pitchFamily="18" charset="0"/>
              </a:rPr>
              <a:t> rename files as this causes confusion and difficulty in file analysis by the HDC Support Team. The original file name will have all the required </a:t>
            </a:r>
            <a:r>
              <a:rPr lang="en-US" sz="1100" dirty="0">
                <a:solidFill>
                  <a:schemeClr val="tx1"/>
                </a:solidFill>
                <a:effectLst/>
                <a:latin typeface="+mn-lt"/>
                <a:ea typeface="Verdana" panose="020B0604030504040204" pitchFamily="34" charset="0"/>
                <a:cs typeface="Times New Roman" panose="02020603050405020304" pitchFamily="18" charset="0"/>
              </a:rPr>
              <a:t>identification</a:t>
            </a:r>
            <a:r>
              <a:rPr lang="en-US" sz="1100" spc="-35" dirty="0">
                <a:solidFill>
                  <a:schemeClr val="tx1"/>
                </a:solidFill>
                <a:effectLst/>
                <a:latin typeface="+mn-lt"/>
                <a:ea typeface="Verdana" panose="020B0604030504040204" pitchFamily="34" charset="0"/>
                <a:cs typeface="Times New Roman" panose="02020603050405020304" pitchFamily="18" charset="0"/>
              </a:rPr>
              <a:t> </a:t>
            </a:r>
            <a:r>
              <a:rPr lang="en-US" sz="1100" dirty="0">
                <a:solidFill>
                  <a:schemeClr val="tx1"/>
                </a:solidFill>
                <a:effectLst/>
                <a:latin typeface="+mn-lt"/>
                <a:ea typeface="Verdana" panose="020B0604030504040204" pitchFamily="34" charset="0"/>
                <a:cs typeface="Times New Roman" panose="02020603050405020304" pitchFamily="18" charset="0"/>
              </a:rPr>
              <a:t>details.</a:t>
            </a:r>
            <a:r>
              <a:rPr lang="en-US" sz="1100" spc="-25" dirty="0">
                <a:solidFill>
                  <a:schemeClr val="tx1"/>
                </a:solidFill>
                <a:effectLst/>
                <a:latin typeface="+mn-lt"/>
                <a:ea typeface="Verdana" panose="020B0604030504040204" pitchFamily="34" charset="0"/>
                <a:cs typeface="Times New Roman" panose="02020603050405020304" pitchFamily="18" charset="0"/>
              </a:rPr>
              <a:t> </a:t>
            </a:r>
            <a:endParaRPr lang="en-AU" sz="1100" dirty="0">
              <a:solidFill>
                <a:schemeClr val="tx1"/>
              </a:solidFill>
              <a:latin typeface="+mn-lt"/>
            </a:endParaRPr>
          </a:p>
          <a:p>
            <a:r>
              <a:rPr lang="en-AU" sz="1100" dirty="0">
                <a:solidFill>
                  <a:schemeClr val="tx1"/>
                </a:solidFill>
                <a:latin typeface="+mn-lt"/>
              </a:rPr>
              <a:t>Where an agency has not had access to the SDE or has had a change in staff they should complete the </a:t>
            </a:r>
            <a:r>
              <a:rPr lang="en-AU" sz="1100" u="dotted" dirty="0">
                <a:solidFill>
                  <a:srgbClr val="0563C1"/>
                </a:solidFill>
                <a:effectLst/>
                <a:latin typeface="+mn-lt"/>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SDE3 User Registration </a:t>
            </a:r>
            <a:r>
              <a:rPr lang="en-AU" sz="1100" u="dotted" dirty="0">
                <a:solidFill>
                  <a:schemeClr val="tx1"/>
                </a:solidFill>
                <a:effectLst/>
                <a:latin typeface="+mn-lt"/>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Form</a:t>
            </a:r>
            <a:r>
              <a:rPr lang="en-AU" sz="1100" kern="1200" dirty="0">
                <a:solidFill>
                  <a:schemeClr val="tx1"/>
                </a:solidFill>
                <a:latin typeface="+mn-lt"/>
                <a:ea typeface="+mn-ea"/>
                <a:cs typeface="+mn-cs"/>
              </a:rPr>
              <a:t>. You will need to know your Agency SAMS ID to complete the form.</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100" kern="1200" dirty="0">
                <a:solidFill>
                  <a:schemeClr val="tx1"/>
                </a:solidFill>
                <a:latin typeface="+mn-lt"/>
                <a:ea typeface="+mn-ea"/>
                <a:cs typeface="+mn-cs"/>
              </a:rPr>
              <a:t>Where access to the SDE is pending or errors are reported when submitting the extract, the agency can email the </a:t>
            </a:r>
            <a:r>
              <a:rPr lang="en-US" sz="1100" dirty="0">
                <a:solidFill>
                  <a:schemeClr val="tx1"/>
                </a:solidFill>
                <a:effectLst/>
                <a:latin typeface="+mn-lt"/>
                <a:ea typeface="Verdana" panose="020B0604030504040204" pitchFamily="34" charset="0"/>
                <a:cs typeface="Times New Roman" panose="02020603050405020304" pitchFamily="18" charset="0"/>
              </a:rPr>
              <a:t>HDC Support Team </a:t>
            </a:r>
            <a:r>
              <a:rPr lang="en-US" sz="1100" u="dotted" dirty="0">
                <a:solidFill>
                  <a:schemeClr val="tx1"/>
                </a:solidFill>
                <a:effectLst/>
                <a:latin typeface="+mn-lt"/>
                <a:ea typeface="Verdana" panose="020B060403050404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HDC@support.vic.gov.au</a:t>
            </a:r>
            <a:r>
              <a:rPr lang="en-AU" sz="1100" dirty="0">
                <a:solidFill>
                  <a:schemeClr val="tx1"/>
                </a:solidFill>
                <a:effectLst/>
                <a:latin typeface="+mn-lt"/>
                <a:ea typeface="Verdana" panose="020B0604030504040204" pitchFamily="34" charset="0"/>
                <a:cs typeface="Times New Roman" panose="02020603050405020304" pitchFamily="18" charset="0"/>
              </a:rPr>
              <a:t> with the data file.</a:t>
            </a:r>
            <a:endParaRPr lang="en-AU" sz="1100" dirty="0">
              <a:solidFill>
                <a:schemeClr val="tx1"/>
              </a:solidFill>
              <a:effectLst/>
              <a:latin typeface="+mn-lt"/>
              <a:ea typeface="Times New Roman" panose="02020603050405020304" pitchFamily="18" charset="0"/>
              <a:cs typeface="Times New Roman" panose="02020603050405020304" pitchFamily="18" charset="0"/>
            </a:endParaRPr>
          </a:p>
          <a:p>
            <a:r>
              <a:rPr lang="en-US" sz="1100" dirty="0">
                <a:solidFill>
                  <a:schemeClr val="tx1"/>
                </a:solidFill>
                <a:effectLst/>
                <a:latin typeface="+mn-lt"/>
                <a:ea typeface="Verdana" panose="020B0604030504040204" pitchFamily="34" charset="0"/>
              </a:rPr>
              <a:t>The </a:t>
            </a:r>
            <a:r>
              <a:rPr lang="en-US" sz="1100" b="1" dirty="0">
                <a:solidFill>
                  <a:schemeClr val="tx1"/>
                </a:solidFill>
                <a:effectLst/>
                <a:latin typeface="+mn-lt"/>
                <a:ea typeface="Verdana" panose="020B0604030504040204" pitchFamily="34" charset="0"/>
              </a:rPr>
              <a:t>due date </a:t>
            </a:r>
            <a:r>
              <a:rPr lang="en-US" sz="1100" dirty="0">
                <a:solidFill>
                  <a:schemeClr val="tx1"/>
                </a:solidFill>
                <a:effectLst/>
                <a:latin typeface="+mn-lt"/>
                <a:ea typeface="Verdana" panose="020B0604030504040204" pitchFamily="34" charset="0"/>
              </a:rPr>
              <a:t>for submission of the SHS and HDC extracts is </a:t>
            </a:r>
            <a:r>
              <a:rPr lang="en-US" sz="1100" u="sng" dirty="0">
                <a:solidFill>
                  <a:schemeClr val="tx1"/>
                </a:solidFill>
                <a:effectLst/>
                <a:latin typeface="+mn-lt"/>
                <a:ea typeface="Verdana" panose="020B0604030504040204" pitchFamily="34" charset="0"/>
              </a:rPr>
              <a:t>10 business days</a:t>
            </a:r>
            <a:r>
              <a:rPr lang="en-US" sz="1100" dirty="0">
                <a:solidFill>
                  <a:schemeClr val="tx1"/>
                </a:solidFill>
                <a:effectLst/>
                <a:latin typeface="+mn-lt"/>
                <a:ea typeface="Verdana" panose="020B0604030504040204" pitchFamily="34" charset="0"/>
              </a:rPr>
              <a:t> following the end of each month.  A list of due dates for 2025 is available in the Additional Data Extract – How to guide.</a:t>
            </a:r>
          </a:p>
          <a:p>
            <a:r>
              <a:rPr lang="en-US" sz="1100" kern="1200" dirty="0">
                <a:solidFill>
                  <a:schemeClr val="tx1"/>
                </a:solidFill>
                <a:effectLst/>
                <a:latin typeface="+mn-lt"/>
                <a:ea typeface="Verdana" panose="020B0604030504040204" pitchFamily="34" charset="0"/>
                <a:cs typeface="+mn-cs"/>
              </a:rPr>
              <a:t>You will receive an email receipt from both Validata™ and the HDC for every file submission.  The subject line will identify the file type and workgroup for the file.  Please check your email receipts each month to ensure your data has been received both by Validata™ and the HDC.</a:t>
            </a:r>
          </a:p>
          <a:p>
            <a:endParaRPr lang="en-US" sz="1100" kern="1200" dirty="0">
              <a:solidFill>
                <a:schemeClr val="tx1"/>
              </a:solidFill>
              <a:effectLst/>
              <a:latin typeface="+mn-lt"/>
              <a:ea typeface="Verdana" panose="020B0604030504040204" pitchFamily="34" charset="0"/>
              <a:cs typeface="+mn-cs"/>
            </a:endParaRPr>
          </a:p>
          <a:p>
            <a:r>
              <a:rPr lang="en-US" sz="900" i="1" kern="1200" dirty="0">
                <a:solidFill>
                  <a:schemeClr val="tx1"/>
                </a:solidFill>
                <a:effectLst/>
                <a:latin typeface="+mn-lt"/>
                <a:ea typeface="Verdana" panose="020B0604030504040204" pitchFamily="34" charset="0"/>
                <a:cs typeface="+mn-cs"/>
              </a:rPr>
              <a:t>SAMS ID= Secure Agreement Management System (SAMS).</a:t>
            </a:r>
            <a:endParaRPr lang="en-AU" sz="900" i="1"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DCB09518-359A-43B2-8A2D-1575ED3A054E}" type="slidenum">
              <a:rPr lang="en-AU" altLang="en-US" smtClean="0"/>
              <a:pPr>
                <a:defRPr/>
              </a:pPr>
              <a:t>22</a:t>
            </a:fld>
            <a:endParaRPr lang="en-AU" altLang="en-US"/>
          </a:p>
        </p:txBody>
      </p:sp>
    </p:spTree>
    <p:extLst>
      <p:ext uri="{BB962C8B-B14F-4D97-AF65-F5344CB8AC3E}">
        <p14:creationId xmlns:p14="http://schemas.microsoft.com/office/powerpoint/2010/main" val="16258320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100" dirty="0">
                <a:solidFill>
                  <a:schemeClr val="tx1"/>
                </a:solidFill>
              </a:rPr>
              <a:t>5mins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100" dirty="0">
              <a:solidFill>
                <a:schemeClr val="tx1"/>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100" dirty="0">
                <a:solidFill>
                  <a:schemeClr val="tx1"/>
                </a:solidFill>
              </a:rPr>
              <a:t>Are there any questions relating to any of the material that has been presented?</a:t>
            </a:r>
          </a:p>
          <a:p>
            <a:endParaRPr lang="en-US" dirty="0"/>
          </a:p>
        </p:txBody>
      </p:sp>
      <p:sp>
        <p:nvSpPr>
          <p:cNvPr id="4" name="Slide Number Placeholder 3"/>
          <p:cNvSpPr>
            <a:spLocks noGrp="1"/>
          </p:cNvSpPr>
          <p:nvPr>
            <p:ph type="sldNum" sz="quarter" idx="5"/>
          </p:nvPr>
        </p:nvSpPr>
        <p:spPr/>
        <p:txBody>
          <a:bodyPr/>
          <a:lstStyle/>
          <a:p>
            <a:pPr>
              <a:defRPr/>
            </a:pPr>
            <a:fld id="{DCB09518-359A-43B2-8A2D-1575ED3A054E}" type="slidenum">
              <a:rPr lang="en-AU" altLang="en-US" smtClean="0"/>
              <a:pPr>
                <a:defRPr/>
              </a:pPr>
              <a:t>23</a:t>
            </a:fld>
            <a:endParaRPr lang="en-AU" altLang="en-US"/>
          </a:p>
        </p:txBody>
      </p:sp>
    </p:spTree>
    <p:extLst>
      <p:ext uri="{BB962C8B-B14F-4D97-AF65-F5344CB8AC3E}">
        <p14:creationId xmlns:p14="http://schemas.microsoft.com/office/powerpoint/2010/main" val="33620489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Thank you for attending today’s webinar training session. </a:t>
            </a:r>
          </a:p>
        </p:txBody>
      </p:sp>
      <p:sp>
        <p:nvSpPr>
          <p:cNvPr id="4" name="Slide Number Placeholder 3"/>
          <p:cNvSpPr>
            <a:spLocks noGrp="1"/>
          </p:cNvSpPr>
          <p:nvPr>
            <p:ph type="sldNum" sz="quarter" idx="5"/>
          </p:nvPr>
        </p:nvSpPr>
        <p:spPr/>
        <p:txBody>
          <a:bodyPr/>
          <a:lstStyle/>
          <a:p>
            <a:pPr>
              <a:defRPr/>
            </a:pPr>
            <a:fld id="{DCB09518-359A-43B2-8A2D-1575ED3A054E}" type="slidenum">
              <a:rPr lang="en-AU" altLang="en-US" smtClean="0"/>
              <a:pPr>
                <a:defRPr/>
              </a:pPr>
              <a:t>24</a:t>
            </a:fld>
            <a:endParaRPr lang="en-AU" altLang="en-US"/>
          </a:p>
        </p:txBody>
      </p:sp>
    </p:spTree>
    <p:extLst>
      <p:ext uri="{BB962C8B-B14F-4D97-AF65-F5344CB8AC3E}">
        <p14:creationId xmlns:p14="http://schemas.microsoft.com/office/powerpoint/2010/main" val="1087927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100" dirty="0">
              <a:solidFill>
                <a:schemeClr val="tx1"/>
              </a:solidFill>
              <a:latin typeface="+mn-lt"/>
            </a:endParaRPr>
          </a:p>
        </p:txBody>
      </p:sp>
      <p:sp>
        <p:nvSpPr>
          <p:cNvPr id="4" name="Slide Number Placeholder 3"/>
          <p:cNvSpPr>
            <a:spLocks noGrp="1"/>
          </p:cNvSpPr>
          <p:nvPr>
            <p:ph type="sldNum" sz="quarter" idx="5"/>
          </p:nvPr>
        </p:nvSpPr>
        <p:spPr/>
        <p:txBody>
          <a:bodyPr/>
          <a:lstStyle/>
          <a:p>
            <a:pPr>
              <a:defRPr/>
            </a:pPr>
            <a:fld id="{DCB09518-359A-43B2-8A2D-1575ED3A054E}" type="slidenum">
              <a:rPr lang="en-AU" altLang="en-US" smtClean="0"/>
              <a:pPr>
                <a:defRPr/>
              </a:pPr>
              <a:t>3</a:t>
            </a:fld>
            <a:endParaRPr lang="en-AU" altLang="en-US"/>
          </a:p>
        </p:txBody>
      </p:sp>
    </p:spTree>
    <p:extLst>
      <p:ext uri="{BB962C8B-B14F-4D97-AF65-F5344CB8AC3E}">
        <p14:creationId xmlns:p14="http://schemas.microsoft.com/office/powerpoint/2010/main" val="621183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endParaRPr lang="en-AU" sz="1200" dirty="0">
              <a:solidFill>
                <a:schemeClr val="tx1"/>
              </a:solidFill>
              <a:effectLst/>
              <a:latin typeface="+mn-lt"/>
              <a:ea typeface="Calibri" panose="020F0502020204030204" pitchFamily="34" charset="0"/>
              <a:cs typeface="Aptos" panose="020B0004020202020204" pitchFamily="34" charset="0"/>
            </a:endParaRPr>
          </a:p>
        </p:txBody>
      </p:sp>
      <p:sp>
        <p:nvSpPr>
          <p:cNvPr id="4" name="Slide Number Placeholder 3"/>
          <p:cNvSpPr>
            <a:spLocks noGrp="1"/>
          </p:cNvSpPr>
          <p:nvPr>
            <p:ph type="sldNum" sz="quarter" idx="5"/>
          </p:nvPr>
        </p:nvSpPr>
        <p:spPr/>
        <p:txBody>
          <a:bodyPr/>
          <a:lstStyle/>
          <a:p>
            <a:pPr>
              <a:defRPr/>
            </a:pPr>
            <a:fld id="{DCB09518-359A-43B2-8A2D-1575ED3A054E}" type="slidenum">
              <a:rPr lang="en-AU" altLang="en-US" smtClean="0"/>
              <a:pPr>
                <a:defRPr/>
              </a:pPr>
              <a:t>4</a:t>
            </a:fld>
            <a:endParaRPr lang="en-AU" altLang="en-US"/>
          </a:p>
        </p:txBody>
      </p:sp>
    </p:spTree>
    <p:extLst>
      <p:ext uri="{BB962C8B-B14F-4D97-AF65-F5344CB8AC3E}">
        <p14:creationId xmlns:p14="http://schemas.microsoft.com/office/powerpoint/2010/main" val="1655638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effectLst/>
              <a:latin typeface="+mn-lt"/>
              <a:ea typeface="Times"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DCB09518-359A-43B2-8A2D-1575ED3A054E}" type="slidenum">
              <a:rPr lang="en-AU" altLang="en-US" smtClean="0"/>
              <a:pPr>
                <a:defRPr/>
              </a:pPr>
              <a:t>5</a:t>
            </a:fld>
            <a:endParaRPr lang="en-AU" altLang="en-US"/>
          </a:p>
        </p:txBody>
      </p:sp>
    </p:spTree>
    <p:extLst>
      <p:ext uri="{BB962C8B-B14F-4D97-AF65-F5344CB8AC3E}">
        <p14:creationId xmlns:p14="http://schemas.microsoft.com/office/powerpoint/2010/main" val="3897429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AU" sz="1100" dirty="0">
              <a:latin typeface="+mn-lt"/>
            </a:endParaRPr>
          </a:p>
        </p:txBody>
      </p:sp>
      <p:sp>
        <p:nvSpPr>
          <p:cNvPr id="4" name="Slide Number Placeholder 3"/>
          <p:cNvSpPr>
            <a:spLocks noGrp="1"/>
          </p:cNvSpPr>
          <p:nvPr>
            <p:ph type="sldNum" sz="quarter" idx="5"/>
          </p:nvPr>
        </p:nvSpPr>
        <p:spPr/>
        <p:txBody>
          <a:bodyPr/>
          <a:lstStyle/>
          <a:p>
            <a:pPr>
              <a:defRPr/>
            </a:pPr>
            <a:fld id="{DCB09518-359A-43B2-8A2D-1575ED3A054E}" type="slidenum">
              <a:rPr lang="en-AU" altLang="en-US" smtClean="0"/>
              <a:pPr>
                <a:defRPr/>
              </a:pPr>
              <a:t>6</a:t>
            </a:fld>
            <a:endParaRPr lang="en-AU" altLang="en-US"/>
          </a:p>
        </p:txBody>
      </p:sp>
    </p:spTree>
    <p:extLst>
      <p:ext uri="{BB962C8B-B14F-4D97-AF65-F5344CB8AC3E}">
        <p14:creationId xmlns:p14="http://schemas.microsoft.com/office/powerpoint/2010/main" val="2917535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100" dirty="0">
              <a:latin typeface="+mn-lt"/>
            </a:endParaRPr>
          </a:p>
        </p:txBody>
      </p:sp>
      <p:sp>
        <p:nvSpPr>
          <p:cNvPr id="4" name="Slide Number Placeholder 3"/>
          <p:cNvSpPr>
            <a:spLocks noGrp="1"/>
          </p:cNvSpPr>
          <p:nvPr>
            <p:ph type="sldNum" sz="quarter" idx="5"/>
          </p:nvPr>
        </p:nvSpPr>
        <p:spPr/>
        <p:txBody>
          <a:bodyPr/>
          <a:lstStyle/>
          <a:p>
            <a:pPr>
              <a:defRPr/>
            </a:pPr>
            <a:fld id="{DCB09518-359A-43B2-8A2D-1575ED3A054E}" type="slidenum">
              <a:rPr lang="en-AU" altLang="en-US" smtClean="0"/>
              <a:pPr>
                <a:defRPr/>
              </a:pPr>
              <a:t>7</a:t>
            </a:fld>
            <a:endParaRPr lang="en-AU" altLang="en-US"/>
          </a:p>
        </p:txBody>
      </p:sp>
    </p:spTree>
    <p:extLst>
      <p:ext uri="{BB962C8B-B14F-4D97-AF65-F5344CB8AC3E}">
        <p14:creationId xmlns:p14="http://schemas.microsoft.com/office/powerpoint/2010/main" val="3359293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ltLang="en-US" sz="1100" b="0" dirty="0">
              <a:solidFill>
                <a:schemeClr val="tx1"/>
              </a:solidFill>
            </a:endParaRPr>
          </a:p>
        </p:txBody>
      </p:sp>
      <p:sp>
        <p:nvSpPr>
          <p:cNvPr id="4" name="Slide Number Placeholder 3"/>
          <p:cNvSpPr>
            <a:spLocks noGrp="1"/>
          </p:cNvSpPr>
          <p:nvPr>
            <p:ph type="sldNum" sz="quarter" idx="5"/>
          </p:nvPr>
        </p:nvSpPr>
        <p:spPr/>
        <p:txBody>
          <a:bodyPr/>
          <a:lstStyle/>
          <a:p>
            <a:pPr>
              <a:defRPr/>
            </a:pPr>
            <a:fld id="{DCB09518-359A-43B2-8A2D-1575ED3A054E}" type="slidenum">
              <a:rPr lang="en-AU" altLang="en-US" smtClean="0"/>
              <a:pPr>
                <a:defRPr/>
              </a:pPr>
              <a:t>8</a:t>
            </a:fld>
            <a:endParaRPr lang="en-AU" altLang="en-US"/>
          </a:p>
        </p:txBody>
      </p:sp>
    </p:spTree>
    <p:extLst>
      <p:ext uri="{BB962C8B-B14F-4D97-AF65-F5344CB8AC3E}">
        <p14:creationId xmlns:p14="http://schemas.microsoft.com/office/powerpoint/2010/main" val="2819755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79A017-ED85-E624-2899-F52ABA89C7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8CD061-3C79-6FC6-A460-E56341BAC7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F7FAED-4A87-35C9-35EA-46FABBFCD28C}"/>
              </a:ext>
            </a:extLst>
          </p:cNvPr>
          <p:cNvSpPr>
            <a:spLocks noGrp="1"/>
          </p:cNvSpPr>
          <p:nvPr>
            <p:ph type="body" idx="1"/>
          </p:nvPr>
        </p:nvSpPr>
        <p:spPr/>
        <p:txBody>
          <a:bodyPr/>
          <a:lstStyle/>
          <a:p>
            <a:endParaRPr lang="en-AU" sz="1100" b="0" dirty="0">
              <a:solidFill>
                <a:schemeClr val="tx1"/>
              </a:solidFill>
              <a:latin typeface="+mn-lt"/>
            </a:endParaRPr>
          </a:p>
        </p:txBody>
      </p:sp>
      <p:sp>
        <p:nvSpPr>
          <p:cNvPr id="4" name="Slide Number Placeholder 3">
            <a:extLst>
              <a:ext uri="{FF2B5EF4-FFF2-40B4-BE49-F238E27FC236}">
                <a16:creationId xmlns:a16="http://schemas.microsoft.com/office/drawing/2014/main" id="{29137646-004A-41E0-0AE7-0DF7671B196A}"/>
              </a:ext>
            </a:extLst>
          </p:cNvPr>
          <p:cNvSpPr>
            <a:spLocks noGrp="1"/>
          </p:cNvSpPr>
          <p:nvPr>
            <p:ph type="sldNum" sz="quarter" idx="5"/>
          </p:nvPr>
        </p:nvSpPr>
        <p:spPr/>
        <p:txBody>
          <a:bodyPr/>
          <a:lstStyle/>
          <a:p>
            <a:pPr>
              <a:defRPr/>
            </a:pPr>
            <a:fld id="{DCB09518-359A-43B2-8A2D-1575ED3A054E}" type="slidenum">
              <a:rPr lang="en-AU" altLang="en-US" smtClean="0"/>
              <a:pPr>
                <a:defRPr/>
              </a:pPr>
              <a:t>9</a:t>
            </a:fld>
            <a:endParaRPr lang="en-AU" altLang="en-US"/>
          </a:p>
        </p:txBody>
      </p:sp>
    </p:spTree>
    <p:extLst>
      <p:ext uri="{BB962C8B-B14F-4D97-AF65-F5344CB8AC3E}">
        <p14:creationId xmlns:p14="http://schemas.microsoft.com/office/powerpoint/2010/main" val="5494455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Main title yellow">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0001" y="1782927"/>
            <a:ext cx="5194824" cy="1637073"/>
          </a:xfrm>
        </p:spPr>
        <p:txBody>
          <a:bodyPr anchor="b" anchorCtr="0">
            <a:noAutofit/>
          </a:bodyPr>
          <a:lstStyle>
            <a:lvl1pPr algn="l">
              <a:defRPr sz="3200" baseline="0">
                <a:solidFill>
                  <a:schemeClr val="bg2"/>
                </a:solidFill>
              </a:defRPr>
            </a:lvl1pPr>
          </a:lstStyle>
          <a:p>
            <a:r>
              <a:rPr lang="en-US" noProof="0"/>
              <a:t>Click to edit Master title style</a:t>
            </a:r>
            <a:endParaRPr lang="en-AU" noProof="0" dirty="0"/>
          </a:p>
        </p:txBody>
      </p:sp>
      <p:sp>
        <p:nvSpPr>
          <p:cNvPr id="3" name="Subtitle 2"/>
          <p:cNvSpPr>
            <a:spLocks noGrp="1"/>
          </p:cNvSpPr>
          <p:nvPr>
            <p:ph type="subTitle" idx="1"/>
          </p:nvPr>
        </p:nvSpPr>
        <p:spPr>
          <a:xfrm>
            <a:off x="719999" y="3707998"/>
            <a:ext cx="4242060" cy="1613259"/>
          </a:xfrm>
        </p:spPr>
        <p:txBody>
          <a:bodyPr>
            <a:noAutofit/>
          </a:bodyPr>
          <a:lstStyle>
            <a:lvl1pPr marL="0" indent="0" algn="l">
              <a:buNone/>
              <a:defRPr sz="2200" b="0" baseline="0">
                <a:solidFill>
                  <a:schemeClr val="accent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AU" noProof="0" dirty="0"/>
          </a:p>
        </p:txBody>
      </p:sp>
    </p:spTree>
    <p:extLst>
      <p:ext uri="{BB962C8B-B14F-4D97-AF65-F5344CB8AC3E}">
        <p14:creationId xmlns:p14="http://schemas.microsoft.com/office/powerpoint/2010/main" val="905702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ody with three photo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729E1-3909-4A1C-BF6B-79BF9012E8A5}"/>
              </a:ext>
            </a:extLst>
          </p:cNvPr>
          <p:cNvSpPr>
            <a:spLocks noGrp="1"/>
          </p:cNvSpPr>
          <p:nvPr>
            <p:ph type="title"/>
          </p:nvPr>
        </p:nvSpPr>
        <p:spPr/>
        <p:txBody>
          <a:bodyPr/>
          <a:lstStyle/>
          <a:p>
            <a:r>
              <a:rPr lang="en-US" noProof="0"/>
              <a:t>Click to edit Master title style</a:t>
            </a:r>
            <a:endParaRPr lang="en-AU" noProof="0" dirty="0"/>
          </a:p>
        </p:txBody>
      </p:sp>
      <p:sp>
        <p:nvSpPr>
          <p:cNvPr id="6" name="Picture Placeholder 5">
            <a:extLst>
              <a:ext uri="{FF2B5EF4-FFF2-40B4-BE49-F238E27FC236}">
                <a16:creationId xmlns:a16="http://schemas.microsoft.com/office/drawing/2014/main" id="{66C59DDA-9908-4341-BDE4-643E1B026347}"/>
              </a:ext>
            </a:extLst>
          </p:cNvPr>
          <p:cNvSpPr>
            <a:spLocks noGrp="1"/>
          </p:cNvSpPr>
          <p:nvPr>
            <p:ph type="pic" sz="quarter" idx="14"/>
          </p:nvPr>
        </p:nvSpPr>
        <p:spPr>
          <a:xfrm>
            <a:off x="539750" y="1511300"/>
            <a:ext cx="1980000" cy="1368000"/>
          </a:xfrm>
        </p:spPr>
        <p:txBody>
          <a:bodyPr/>
          <a:lstStyle>
            <a:lvl1pPr>
              <a:defRPr sz="1100">
                <a:solidFill>
                  <a:schemeClr val="tx1"/>
                </a:solidFill>
              </a:defRPr>
            </a:lvl1pPr>
          </a:lstStyle>
          <a:p>
            <a:r>
              <a:rPr lang="en-US" noProof="0"/>
              <a:t>Click icon to add picture</a:t>
            </a:r>
            <a:endParaRPr lang="en-AU" noProof="0" dirty="0"/>
          </a:p>
        </p:txBody>
      </p:sp>
      <p:sp>
        <p:nvSpPr>
          <p:cNvPr id="8" name="Picture Placeholder 5">
            <a:extLst>
              <a:ext uri="{FF2B5EF4-FFF2-40B4-BE49-F238E27FC236}">
                <a16:creationId xmlns:a16="http://schemas.microsoft.com/office/drawing/2014/main" id="{ECB1D852-7107-4576-A60A-4673647F4D28}"/>
              </a:ext>
            </a:extLst>
          </p:cNvPr>
          <p:cNvSpPr>
            <a:spLocks noGrp="1"/>
          </p:cNvSpPr>
          <p:nvPr>
            <p:ph type="pic" sz="quarter" idx="15"/>
          </p:nvPr>
        </p:nvSpPr>
        <p:spPr>
          <a:xfrm>
            <a:off x="539750" y="3077300"/>
            <a:ext cx="1980000" cy="1368000"/>
          </a:xfrm>
        </p:spPr>
        <p:txBody>
          <a:bodyPr/>
          <a:lstStyle>
            <a:lvl1pPr>
              <a:defRPr sz="1100">
                <a:solidFill>
                  <a:schemeClr val="tx1"/>
                </a:solidFill>
              </a:defRPr>
            </a:lvl1pPr>
          </a:lstStyle>
          <a:p>
            <a:r>
              <a:rPr lang="en-US" noProof="0"/>
              <a:t>Click icon to add picture</a:t>
            </a:r>
            <a:endParaRPr lang="en-AU" noProof="0" dirty="0"/>
          </a:p>
        </p:txBody>
      </p:sp>
      <p:sp>
        <p:nvSpPr>
          <p:cNvPr id="9" name="Picture Placeholder 5">
            <a:extLst>
              <a:ext uri="{FF2B5EF4-FFF2-40B4-BE49-F238E27FC236}">
                <a16:creationId xmlns:a16="http://schemas.microsoft.com/office/drawing/2014/main" id="{BCAE2DA0-9D00-42C8-93B8-8941A8FD7E08}"/>
              </a:ext>
            </a:extLst>
          </p:cNvPr>
          <p:cNvSpPr>
            <a:spLocks noGrp="1"/>
          </p:cNvSpPr>
          <p:nvPr>
            <p:ph type="pic" sz="quarter" idx="16"/>
          </p:nvPr>
        </p:nvSpPr>
        <p:spPr>
          <a:xfrm>
            <a:off x="539750" y="4643300"/>
            <a:ext cx="1980000" cy="1368000"/>
          </a:xfrm>
        </p:spPr>
        <p:txBody>
          <a:bodyPr/>
          <a:lstStyle>
            <a:lvl1pPr>
              <a:defRPr sz="1100">
                <a:solidFill>
                  <a:schemeClr val="tx1"/>
                </a:solidFill>
              </a:defRPr>
            </a:lvl1pPr>
          </a:lstStyle>
          <a:p>
            <a:r>
              <a:rPr lang="en-US" noProof="0"/>
              <a:t>Click icon to add picture</a:t>
            </a:r>
            <a:endParaRPr lang="en-AU" noProof="0" dirty="0"/>
          </a:p>
        </p:txBody>
      </p:sp>
      <p:sp>
        <p:nvSpPr>
          <p:cNvPr id="7" name="Content Placeholder 6">
            <a:extLst>
              <a:ext uri="{FF2B5EF4-FFF2-40B4-BE49-F238E27FC236}">
                <a16:creationId xmlns:a16="http://schemas.microsoft.com/office/drawing/2014/main" id="{09022B2C-6C74-43CE-9882-CA93CCE95DC8}"/>
              </a:ext>
            </a:extLst>
          </p:cNvPr>
          <p:cNvSpPr>
            <a:spLocks noGrp="1"/>
          </p:cNvSpPr>
          <p:nvPr>
            <p:ph sz="quarter" idx="13"/>
          </p:nvPr>
        </p:nvSpPr>
        <p:spPr>
          <a:xfrm>
            <a:off x="2695666" y="1511300"/>
            <a:ext cx="5904000" cy="45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Footer Placeholder 3">
            <a:extLst>
              <a:ext uri="{FF2B5EF4-FFF2-40B4-BE49-F238E27FC236}">
                <a16:creationId xmlns:a16="http://schemas.microsoft.com/office/drawing/2014/main" id="{90D132C0-B3AA-41B9-9FA1-5CED851D0C6A}"/>
              </a:ext>
            </a:extLst>
          </p:cNvPr>
          <p:cNvSpPr>
            <a:spLocks noGrp="1"/>
          </p:cNvSpPr>
          <p:nvPr>
            <p:ph type="ftr" sz="quarter" idx="11"/>
          </p:nvPr>
        </p:nvSpPr>
        <p:spPr/>
        <p:txBody>
          <a:bodyPr/>
          <a:lstStyle>
            <a:lvl1pPr>
              <a:defRPr/>
            </a:lvl1pPr>
          </a:lstStyle>
          <a:p>
            <a:pPr>
              <a:defRPr/>
            </a:pPr>
            <a:r>
              <a:rPr lang="en-AU" noProof="0" dirty="0"/>
              <a:t>TRIM</a:t>
            </a:r>
          </a:p>
        </p:txBody>
      </p:sp>
      <p:sp>
        <p:nvSpPr>
          <p:cNvPr id="5" name="Slide Number Placeholder 4">
            <a:extLst>
              <a:ext uri="{FF2B5EF4-FFF2-40B4-BE49-F238E27FC236}">
                <a16:creationId xmlns:a16="http://schemas.microsoft.com/office/drawing/2014/main" id="{2D37699B-6B8B-4CDC-88CC-4C2642C5C108}"/>
              </a:ext>
            </a:extLst>
          </p:cNvPr>
          <p:cNvSpPr>
            <a:spLocks noGrp="1"/>
          </p:cNvSpPr>
          <p:nvPr>
            <p:ph type="sldNum" sz="quarter" idx="12"/>
          </p:nvPr>
        </p:nvSpPr>
        <p:spPr>
          <a:xfrm>
            <a:off x="7488000" y="6480000"/>
            <a:ext cx="612000" cy="378000"/>
          </a:xfrm>
        </p:spPr>
        <p:txBody>
          <a:bodyPr/>
          <a:lstStyle/>
          <a:p>
            <a:pPr>
              <a:defRPr/>
            </a:pPr>
            <a:fld id="{15AF9A56-2477-4E54-9B3A-54EF47468CB2}" type="slidenum">
              <a:rPr lang="en-AU" altLang="en-US" noProof="0" smtClean="0"/>
              <a:pPr>
                <a:defRPr/>
              </a:pPr>
              <a:t>‹#›</a:t>
            </a:fld>
            <a:endParaRPr lang="en-AU" altLang="en-US" noProof="0" dirty="0"/>
          </a:p>
        </p:txBody>
      </p:sp>
    </p:spTree>
    <p:extLst>
      <p:ext uri="{BB962C8B-B14F-4D97-AF65-F5344CB8AC3E}">
        <p14:creationId xmlns:p14="http://schemas.microsoft.com/office/powerpoint/2010/main" val="2348764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ody + banner">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729E1-3909-4A1C-BF6B-79BF9012E8A5}"/>
              </a:ext>
            </a:extLst>
          </p:cNvPr>
          <p:cNvSpPr>
            <a:spLocks noGrp="1"/>
          </p:cNvSpPr>
          <p:nvPr>
            <p:ph type="title"/>
          </p:nvPr>
        </p:nvSpPr>
        <p:spPr/>
        <p:txBody>
          <a:bodyPr/>
          <a:lstStyle/>
          <a:p>
            <a:r>
              <a:rPr lang="en-US" noProof="0"/>
              <a:t>Click to edit Master title style</a:t>
            </a:r>
            <a:endParaRPr lang="en-AU" noProof="0" dirty="0"/>
          </a:p>
        </p:txBody>
      </p:sp>
      <p:sp>
        <p:nvSpPr>
          <p:cNvPr id="7" name="Content Placeholder 6">
            <a:extLst>
              <a:ext uri="{FF2B5EF4-FFF2-40B4-BE49-F238E27FC236}">
                <a16:creationId xmlns:a16="http://schemas.microsoft.com/office/drawing/2014/main" id="{09022B2C-6C74-43CE-9882-CA93CCE95DC8}"/>
              </a:ext>
            </a:extLst>
          </p:cNvPr>
          <p:cNvSpPr>
            <a:spLocks noGrp="1"/>
          </p:cNvSpPr>
          <p:nvPr>
            <p:ph sz="quarter" idx="13"/>
          </p:nvPr>
        </p:nvSpPr>
        <p:spPr>
          <a:xfrm>
            <a:off x="539354" y="1512000"/>
            <a:ext cx="8064000" cy="45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Footer Placeholder 3">
            <a:extLst>
              <a:ext uri="{FF2B5EF4-FFF2-40B4-BE49-F238E27FC236}">
                <a16:creationId xmlns:a16="http://schemas.microsoft.com/office/drawing/2014/main" id="{90D132C0-B3AA-41B9-9FA1-5CED851D0C6A}"/>
              </a:ext>
            </a:extLst>
          </p:cNvPr>
          <p:cNvSpPr>
            <a:spLocks noGrp="1"/>
          </p:cNvSpPr>
          <p:nvPr>
            <p:ph type="ftr" sz="quarter" idx="11"/>
          </p:nvPr>
        </p:nvSpPr>
        <p:spPr/>
        <p:txBody>
          <a:bodyPr/>
          <a:lstStyle>
            <a:lvl1pPr>
              <a:defRPr/>
            </a:lvl1pPr>
          </a:lstStyle>
          <a:p>
            <a:pPr>
              <a:defRPr/>
            </a:pPr>
            <a:r>
              <a:rPr lang="en-AU" dirty="0"/>
              <a:t>TRIM</a:t>
            </a:r>
          </a:p>
        </p:txBody>
      </p:sp>
      <p:sp>
        <p:nvSpPr>
          <p:cNvPr id="5" name="Slide Number Placeholder 4">
            <a:extLst>
              <a:ext uri="{FF2B5EF4-FFF2-40B4-BE49-F238E27FC236}">
                <a16:creationId xmlns:a16="http://schemas.microsoft.com/office/drawing/2014/main" id="{2D37699B-6B8B-4CDC-88CC-4C2642C5C108}"/>
              </a:ext>
            </a:extLst>
          </p:cNvPr>
          <p:cNvSpPr>
            <a:spLocks noGrp="1"/>
          </p:cNvSpPr>
          <p:nvPr>
            <p:ph type="sldNum" sz="quarter" idx="12"/>
          </p:nvPr>
        </p:nvSpPr>
        <p:spPr>
          <a:xfrm>
            <a:off x="7488000" y="6480000"/>
            <a:ext cx="612000" cy="367200"/>
          </a:xfrm>
        </p:spPr>
        <p:txBody>
          <a:bodyPr/>
          <a:lstStyle/>
          <a:p>
            <a:pPr>
              <a:defRPr/>
            </a:pPr>
            <a:fld id="{15AF9A56-2477-4E54-9B3A-54EF47468CB2}" type="slidenum">
              <a:rPr lang="en-AU" altLang="en-US" smtClean="0"/>
              <a:pPr>
                <a:defRPr/>
              </a:pPr>
              <a:t>‹#›</a:t>
            </a:fld>
            <a:endParaRPr lang="en-AU" altLang="en-US"/>
          </a:p>
        </p:txBody>
      </p:sp>
    </p:spTree>
    <p:extLst>
      <p:ext uri="{BB962C8B-B14F-4D97-AF65-F5344CB8AC3E}">
        <p14:creationId xmlns:p14="http://schemas.microsoft.com/office/powerpoint/2010/main" val="600317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ody + banner 2 column">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729E1-3909-4A1C-BF6B-79BF9012E8A5}"/>
              </a:ext>
            </a:extLst>
          </p:cNvPr>
          <p:cNvSpPr>
            <a:spLocks noGrp="1"/>
          </p:cNvSpPr>
          <p:nvPr>
            <p:ph type="title"/>
          </p:nvPr>
        </p:nvSpPr>
        <p:spPr/>
        <p:txBody>
          <a:bodyPr/>
          <a:lstStyle/>
          <a:p>
            <a:r>
              <a:rPr lang="en-US" noProof="0"/>
              <a:t>Click to edit Master title style</a:t>
            </a:r>
            <a:endParaRPr lang="en-AU" noProof="0" dirty="0"/>
          </a:p>
        </p:txBody>
      </p:sp>
      <p:sp>
        <p:nvSpPr>
          <p:cNvPr id="7" name="Content Placeholder 6">
            <a:extLst>
              <a:ext uri="{FF2B5EF4-FFF2-40B4-BE49-F238E27FC236}">
                <a16:creationId xmlns:a16="http://schemas.microsoft.com/office/drawing/2014/main" id="{09022B2C-6C74-43CE-9882-CA93CCE95DC8}"/>
              </a:ext>
            </a:extLst>
          </p:cNvPr>
          <p:cNvSpPr>
            <a:spLocks noGrp="1"/>
          </p:cNvSpPr>
          <p:nvPr>
            <p:ph sz="quarter" idx="13"/>
          </p:nvPr>
        </p:nvSpPr>
        <p:spPr>
          <a:xfrm>
            <a:off x="539354" y="1512000"/>
            <a:ext cx="3906000" cy="45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8" name="Content Placeholder 6">
            <a:extLst>
              <a:ext uri="{FF2B5EF4-FFF2-40B4-BE49-F238E27FC236}">
                <a16:creationId xmlns:a16="http://schemas.microsoft.com/office/drawing/2014/main" id="{3DF41D1B-AE3D-4A78-9BB7-ABF7D077CDD0}"/>
              </a:ext>
            </a:extLst>
          </p:cNvPr>
          <p:cNvSpPr>
            <a:spLocks noGrp="1"/>
          </p:cNvSpPr>
          <p:nvPr>
            <p:ph sz="quarter" idx="14"/>
          </p:nvPr>
        </p:nvSpPr>
        <p:spPr>
          <a:xfrm>
            <a:off x="4698648" y="1512000"/>
            <a:ext cx="3906000" cy="45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Footer Placeholder 3">
            <a:extLst>
              <a:ext uri="{FF2B5EF4-FFF2-40B4-BE49-F238E27FC236}">
                <a16:creationId xmlns:a16="http://schemas.microsoft.com/office/drawing/2014/main" id="{90D132C0-B3AA-41B9-9FA1-5CED851D0C6A}"/>
              </a:ext>
            </a:extLst>
          </p:cNvPr>
          <p:cNvSpPr>
            <a:spLocks noGrp="1"/>
          </p:cNvSpPr>
          <p:nvPr>
            <p:ph type="ftr" sz="quarter" idx="11"/>
          </p:nvPr>
        </p:nvSpPr>
        <p:spPr/>
        <p:txBody>
          <a:bodyPr/>
          <a:lstStyle>
            <a:lvl1pPr>
              <a:defRPr/>
            </a:lvl1pPr>
          </a:lstStyle>
          <a:p>
            <a:pPr>
              <a:defRPr/>
            </a:pPr>
            <a:r>
              <a:rPr lang="en-AU" noProof="0" dirty="0"/>
              <a:t>TRIM</a:t>
            </a:r>
          </a:p>
        </p:txBody>
      </p:sp>
      <p:sp>
        <p:nvSpPr>
          <p:cNvPr id="5" name="Slide Number Placeholder 4">
            <a:extLst>
              <a:ext uri="{FF2B5EF4-FFF2-40B4-BE49-F238E27FC236}">
                <a16:creationId xmlns:a16="http://schemas.microsoft.com/office/drawing/2014/main" id="{2D37699B-6B8B-4CDC-88CC-4C2642C5C108}"/>
              </a:ext>
            </a:extLst>
          </p:cNvPr>
          <p:cNvSpPr>
            <a:spLocks noGrp="1"/>
          </p:cNvSpPr>
          <p:nvPr>
            <p:ph type="sldNum" sz="quarter" idx="12"/>
          </p:nvPr>
        </p:nvSpPr>
        <p:spPr/>
        <p:txBody>
          <a:bodyPr/>
          <a:lstStyle/>
          <a:p>
            <a:pPr>
              <a:defRPr/>
            </a:pPr>
            <a:fld id="{15AF9A56-2477-4E54-9B3A-54EF47468CB2}" type="slidenum">
              <a:rPr lang="en-AU" altLang="en-US" noProof="0" smtClean="0"/>
              <a:pPr>
                <a:defRPr/>
              </a:pPr>
              <a:t>‹#›</a:t>
            </a:fld>
            <a:endParaRPr lang="en-AU" altLang="en-US" noProof="0" dirty="0"/>
          </a:p>
        </p:txBody>
      </p:sp>
    </p:spTree>
    <p:extLst>
      <p:ext uri="{BB962C8B-B14F-4D97-AF65-F5344CB8AC3E}">
        <p14:creationId xmlns:p14="http://schemas.microsoft.com/office/powerpoint/2010/main" val="14705251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ody + banner 3 column">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729E1-3909-4A1C-BF6B-79BF9012E8A5}"/>
              </a:ext>
            </a:extLst>
          </p:cNvPr>
          <p:cNvSpPr>
            <a:spLocks noGrp="1"/>
          </p:cNvSpPr>
          <p:nvPr>
            <p:ph type="title"/>
          </p:nvPr>
        </p:nvSpPr>
        <p:spPr/>
        <p:txBody>
          <a:bodyPr/>
          <a:lstStyle/>
          <a:p>
            <a:r>
              <a:rPr lang="en-US" noProof="0"/>
              <a:t>Click to edit Master title style</a:t>
            </a:r>
            <a:endParaRPr lang="en-AU" noProof="0" dirty="0"/>
          </a:p>
        </p:txBody>
      </p:sp>
      <p:sp>
        <p:nvSpPr>
          <p:cNvPr id="7" name="Content Placeholder 6">
            <a:extLst>
              <a:ext uri="{FF2B5EF4-FFF2-40B4-BE49-F238E27FC236}">
                <a16:creationId xmlns:a16="http://schemas.microsoft.com/office/drawing/2014/main" id="{09022B2C-6C74-43CE-9882-CA93CCE95DC8}"/>
              </a:ext>
            </a:extLst>
          </p:cNvPr>
          <p:cNvSpPr>
            <a:spLocks noGrp="1"/>
          </p:cNvSpPr>
          <p:nvPr>
            <p:ph sz="quarter" idx="13"/>
          </p:nvPr>
        </p:nvSpPr>
        <p:spPr>
          <a:xfrm>
            <a:off x="539354" y="1512000"/>
            <a:ext cx="2520000" cy="45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8" name="Content Placeholder 6">
            <a:extLst>
              <a:ext uri="{FF2B5EF4-FFF2-40B4-BE49-F238E27FC236}">
                <a16:creationId xmlns:a16="http://schemas.microsoft.com/office/drawing/2014/main" id="{3DF41D1B-AE3D-4A78-9BB7-ABF7D077CDD0}"/>
              </a:ext>
            </a:extLst>
          </p:cNvPr>
          <p:cNvSpPr>
            <a:spLocks noGrp="1"/>
          </p:cNvSpPr>
          <p:nvPr>
            <p:ph sz="quarter" idx="14"/>
          </p:nvPr>
        </p:nvSpPr>
        <p:spPr>
          <a:xfrm>
            <a:off x="3321000" y="1512000"/>
            <a:ext cx="2520000" cy="45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9" name="Content Placeholder 6">
            <a:extLst>
              <a:ext uri="{FF2B5EF4-FFF2-40B4-BE49-F238E27FC236}">
                <a16:creationId xmlns:a16="http://schemas.microsoft.com/office/drawing/2014/main" id="{DCD3322C-5C3C-4D71-A4D1-0C8F06A357E3}"/>
              </a:ext>
            </a:extLst>
          </p:cNvPr>
          <p:cNvSpPr>
            <a:spLocks noGrp="1"/>
          </p:cNvSpPr>
          <p:nvPr>
            <p:ph sz="quarter" idx="15"/>
          </p:nvPr>
        </p:nvSpPr>
        <p:spPr>
          <a:xfrm>
            <a:off x="6084646" y="1511999"/>
            <a:ext cx="2520000" cy="45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Footer Placeholder 3">
            <a:extLst>
              <a:ext uri="{FF2B5EF4-FFF2-40B4-BE49-F238E27FC236}">
                <a16:creationId xmlns:a16="http://schemas.microsoft.com/office/drawing/2014/main" id="{90D132C0-B3AA-41B9-9FA1-5CED851D0C6A}"/>
              </a:ext>
            </a:extLst>
          </p:cNvPr>
          <p:cNvSpPr>
            <a:spLocks noGrp="1"/>
          </p:cNvSpPr>
          <p:nvPr>
            <p:ph type="ftr" sz="quarter" idx="11"/>
          </p:nvPr>
        </p:nvSpPr>
        <p:spPr/>
        <p:txBody>
          <a:bodyPr/>
          <a:lstStyle>
            <a:lvl1pPr>
              <a:defRPr/>
            </a:lvl1pPr>
          </a:lstStyle>
          <a:p>
            <a:pPr>
              <a:defRPr/>
            </a:pPr>
            <a:r>
              <a:rPr lang="en-AU" noProof="0" dirty="0"/>
              <a:t>TRIM</a:t>
            </a:r>
          </a:p>
        </p:txBody>
      </p:sp>
      <p:sp>
        <p:nvSpPr>
          <p:cNvPr id="5" name="Slide Number Placeholder 4">
            <a:extLst>
              <a:ext uri="{FF2B5EF4-FFF2-40B4-BE49-F238E27FC236}">
                <a16:creationId xmlns:a16="http://schemas.microsoft.com/office/drawing/2014/main" id="{2D37699B-6B8B-4CDC-88CC-4C2642C5C108}"/>
              </a:ext>
            </a:extLst>
          </p:cNvPr>
          <p:cNvSpPr>
            <a:spLocks noGrp="1"/>
          </p:cNvSpPr>
          <p:nvPr>
            <p:ph type="sldNum" sz="quarter" idx="12"/>
          </p:nvPr>
        </p:nvSpPr>
        <p:spPr/>
        <p:txBody>
          <a:bodyPr/>
          <a:lstStyle/>
          <a:p>
            <a:pPr>
              <a:defRPr/>
            </a:pPr>
            <a:fld id="{15AF9A56-2477-4E54-9B3A-54EF47468CB2}" type="slidenum">
              <a:rPr lang="en-AU" altLang="en-US" noProof="0" smtClean="0"/>
              <a:pPr>
                <a:defRPr/>
              </a:pPr>
              <a:t>‹#›</a:t>
            </a:fld>
            <a:endParaRPr lang="en-AU" altLang="en-US" noProof="0" dirty="0"/>
          </a:p>
        </p:txBody>
      </p:sp>
    </p:spTree>
    <p:extLst>
      <p:ext uri="{BB962C8B-B14F-4D97-AF65-F5344CB8AC3E}">
        <p14:creationId xmlns:p14="http://schemas.microsoft.com/office/powerpoint/2010/main" val="7275059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ody + banner with one photo">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729E1-3909-4A1C-BF6B-79BF9012E8A5}"/>
              </a:ext>
            </a:extLst>
          </p:cNvPr>
          <p:cNvSpPr>
            <a:spLocks noGrp="1"/>
          </p:cNvSpPr>
          <p:nvPr>
            <p:ph type="title"/>
          </p:nvPr>
        </p:nvSpPr>
        <p:spPr/>
        <p:txBody>
          <a:bodyPr/>
          <a:lstStyle>
            <a:lvl1pPr>
              <a:defRPr/>
            </a:lvl1pPr>
          </a:lstStyle>
          <a:p>
            <a:r>
              <a:rPr lang="en-US" noProof="0"/>
              <a:t>Click to edit Master title style</a:t>
            </a:r>
            <a:endParaRPr lang="en-AU" noProof="0" dirty="0"/>
          </a:p>
        </p:txBody>
      </p:sp>
      <p:sp>
        <p:nvSpPr>
          <p:cNvPr id="6" name="Picture Placeholder 5">
            <a:extLst>
              <a:ext uri="{FF2B5EF4-FFF2-40B4-BE49-F238E27FC236}">
                <a16:creationId xmlns:a16="http://schemas.microsoft.com/office/drawing/2014/main" id="{779751E5-4C27-487E-956A-FE27CA9079DB}"/>
              </a:ext>
            </a:extLst>
          </p:cNvPr>
          <p:cNvSpPr>
            <a:spLocks noGrp="1"/>
          </p:cNvSpPr>
          <p:nvPr>
            <p:ph type="pic" sz="quarter" idx="15"/>
          </p:nvPr>
        </p:nvSpPr>
        <p:spPr>
          <a:xfrm>
            <a:off x="539750" y="1516311"/>
            <a:ext cx="3906000" cy="4500000"/>
          </a:xfrm>
        </p:spPr>
        <p:txBody>
          <a:bodyPr/>
          <a:lstStyle>
            <a:lvl1pPr>
              <a:defRPr sz="1100">
                <a:solidFill>
                  <a:schemeClr val="tx1"/>
                </a:solidFill>
              </a:defRPr>
            </a:lvl1pPr>
          </a:lstStyle>
          <a:p>
            <a:r>
              <a:rPr lang="en-US" noProof="0"/>
              <a:t>Click icon to add picture</a:t>
            </a:r>
            <a:endParaRPr lang="en-AU" noProof="0" dirty="0"/>
          </a:p>
        </p:txBody>
      </p:sp>
      <p:sp>
        <p:nvSpPr>
          <p:cNvPr id="8" name="Content Placeholder 6">
            <a:extLst>
              <a:ext uri="{FF2B5EF4-FFF2-40B4-BE49-F238E27FC236}">
                <a16:creationId xmlns:a16="http://schemas.microsoft.com/office/drawing/2014/main" id="{3DF41D1B-AE3D-4A78-9BB7-ABF7D077CDD0}"/>
              </a:ext>
            </a:extLst>
          </p:cNvPr>
          <p:cNvSpPr>
            <a:spLocks noGrp="1"/>
          </p:cNvSpPr>
          <p:nvPr>
            <p:ph sz="quarter" idx="14"/>
          </p:nvPr>
        </p:nvSpPr>
        <p:spPr>
          <a:xfrm>
            <a:off x="4698252" y="1516311"/>
            <a:ext cx="3906000" cy="45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Footer Placeholder 3">
            <a:extLst>
              <a:ext uri="{FF2B5EF4-FFF2-40B4-BE49-F238E27FC236}">
                <a16:creationId xmlns:a16="http://schemas.microsoft.com/office/drawing/2014/main" id="{90D132C0-B3AA-41B9-9FA1-5CED851D0C6A}"/>
              </a:ext>
            </a:extLst>
          </p:cNvPr>
          <p:cNvSpPr>
            <a:spLocks noGrp="1"/>
          </p:cNvSpPr>
          <p:nvPr>
            <p:ph type="ftr" sz="quarter" idx="11"/>
          </p:nvPr>
        </p:nvSpPr>
        <p:spPr/>
        <p:txBody>
          <a:bodyPr/>
          <a:lstStyle>
            <a:lvl1pPr>
              <a:defRPr/>
            </a:lvl1pPr>
          </a:lstStyle>
          <a:p>
            <a:pPr>
              <a:defRPr/>
            </a:pPr>
            <a:r>
              <a:rPr lang="en-AU" noProof="0" dirty="0"/>
              <a:t>TRIM</a:t>
            </a:r>
          </a:p>
        </p:txBody>
      </p:sp>
      <p:sp>
        <p:nvSpPr>
          <p:cNvPr id="5" name="Slide Number Placeholder 4">
            <a:extLst>
              <a:ext uri="{FF2B5EF4-FFF2-40B4-BE49-F238E27FC236}">
                <a16:creationId xmlns:a16="http://schemas.microsoft.com/office/drawing/2014/main" id="{2D37699B-6B8B-4CDC-88CC-4C2642C5C108}"/>
              </a:ext>
            </a:extLst>
          </p:cNvPr>
          <p:cNvSpPr>
            <a:spLocks noGrp="1"/>
          </p:cNvSpPr>
          <p:nvPr>
            <p:ph type="sldNum" sz="quarter" idx="12"/>
          </p:nvPr>
        </p:nvSpPr>
        <p:spPr/>
        <p:txBody>
          <a:bodyPr/>
          <a:lstStyle/>
          <a:p>
            <a:pPr>
              <a:defRPr/>
            </a:pPr>
            <a:fld id="{15AF9A56-2477-4E54-9B3A-54EF47468CB2}" type="slidenum">
              <a:rPr lang="en-AU" altLang="en-US" noProof="0" smtClean="0"/>
              <a:pPr>
                <a:defRPr/>
              </a:pPr>
              <a:t>‹#›</a:t>
            </a:fld>
            <a:endParaRPr lang="en-AU" altLang="en-US" noProof="0" dirty="0"/>
          </a:p>
        </p:txBody>
      </p:sp>
    </p:spTree>
    <p:extLst>
      <p:ext uri="{BB962C8B-B14F-4D97-AF65-F5344CB8AC3E}">
        <p14:creationId xmlns:p14="http://schemas.microsoft.com/office/powerpoint/2010/main" val="11275812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ody + banner with two photo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729E1-3909-4A1C-BF6B-79BF9012E8A5}"/>
              </a:ext>
            </a:extLst>
          </p:cNvPr>
          <p:cNvSpPr>
            <a:spLocks noGrp="1"/>
          </p:cNvSpPr>
          <p:nvPr>
            <p:ph type="title"/>
          </p:nvPr>
        </p:nvSpPr>
        <p:spPr/>
        <p:txBody>
          <a:bodyPr/>
          <a:lstStyle/>
          <a:p>
            <a:r>
              <a:rPr lang="en-US" noProof="0"/>
              <a:t>Click to edit Master title style</a:t>
            </a:r>
            <a:endParaRPr lang="en-AU" noProof="0" dirty="0"/>
          </a:p>
        </p:txBody>
      </p:sp>
      <p:sp>
        <p:nvSpPr>
          <p:cNvPr id="6" name="Picture Placeholder 5">
            <a:extLst>
              <a:ext uri="{FF2B5EF4-FFF2-40B4-BE49-F238E27FC236}">
                <a16:creationId xmlns:a16="http://schemas.microsoft.com/office/drawing/2014/main" id="{66C59DDA-9908-4341-BDE4-643E1B026347}"/>
              </a:ext>
            </a:extLst>
          </p:cNvPr>
          <p:cNvSpPr>
            <a:spLocks noGrp="1"/>
          </p:cNvSpPr>
          <p:nvPr>
            <p:ph type="pic" sz="quarter" idx="14"/>
          </p:nvPr>
        </p:nvSpPr>
        <p:spPr>
          <a:xfrm>
            <a:off x="539750" y="1511300"/>
            <a:ext cx="1980000" cy="2160000"/>
          </a:xfrm>
        </p:spPr>
        <p:txBody>
          <a:bodyPr/>
          <a:lstStyle>
            <a:lvl1pPr>
              <a:defRPr sz="1100">
                <a:solidFill>
                  <a:schemeClr val="tx1"/>
                </a:solidFill>
              </a:defRPr>
            </a:lvl1pPr>
          </a:lstStyle>
          <a:p>
            <a:r>
              <a:rPr lang="en-US" noProof="0"/>
              <a:t>Click icon to add picture</a:t>
            </a:r>
            <a:endParaRPr lang="en-AU" noProof="0" dirty="0"/>
          </a:p>
        </p:txBody>
      </p:sp>
      <p:sp>
        <p:nvSpPr>
          <p:cNvPr id="9" name="Picture Placeholder 5">
            <a:extLst>
              <a:ext uri="{FF2B5EF4-FFF2-40B4-BE49-F238E27FC236}">
                <a16:creationId xmlns:a16="http://schemas.microsoft.com/office/drawing/2014/main" id="{BCAE2DA0-9D00-42C8-93B8-8941A8FD7E08}"/>
              </a:ext>
            </a:extLst>
          </p:cNvPr>
          <p:cNvSpPr>
            <a:spLocks noGrp="1"/>
          </p:cNvSpPr>
          <p:nvPr>
            <p:ph type="pic" sz="quarter" idx="16"/>
          </p:nvPr>
        </p:nvSpPr>
        <p:spPr>
          <a:xfrm>
            <a:off x="539750" y="3998912"/>
            <a:ext cx="1980000" cy="2160000"/>
          </a:xfrm>
        </p:spPr>
        <p:txBody>
          <a:bodyPr/>
          <a:lstStyle>
            <a:lvl1pPr>
              <a:defRPr sz="1100">
                <a:solidFill>
                  <a:schemeClr val="tx1"/>
                </a:solidFill>
              </a:defRPr>
            </a:lvl1pPr>
          </a:lstStyle>
          <a:p>
            <a:r>
              <a:rPr lang="en-US" noProof="0"/>
              <a:t>Click icon to add picture</a:t>
            </a:r>
            <a:endParaRPr lang="en-AU" noProof="0" dirty="0"/>
          </a:p>
        </p:txBody>
      </p:sp>
      <p:sp>
        <p:nvSpPr>
          <p:cNvPr id="7" name="Content Placeholder 6">
            <a:extLst>
              <a:ext uri="{FF2B5EF4-FFF2-40B4-BE49-F238E27FC236}">
                <a16:creationId xmlns:a16="http://schemas.microsoft.com/office/drawing/2014/main" id="{09022B2C-6C74-43CE-9882-CA93CCE95DC8}"/>
              </a:ext>
            </a:extLst>
          </p:cNvPr>
          <p:cNvSpPr>
            <a:spLocks noGrp="1"/>
          </p:cNvSpPr>
          <p:nvPr>
            <p:ph sz="quarter" idx="13"/>
          </p:nvPr>
        </p:nvSpPr>
        <p:spPr>
          <a:xfrm>
            <a:off x="2699750" y="1511300"/>
            <a:ext cx="5904000" cy="464691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Footer Placeholder 3">
            <a:extLst>
              <a:ext uri="{FF2B5EF4-FFF2-40B4-BE49-F238E27FC236}">
                <a16:creationId xmlns:a16="http://schemas.microsoft.com/office/drawing/2014/main" id="{90D132C0-B3AA-41B9-9FA1-5CED851D0C6A}"/>
              </a:ext>
            </a:extLst>
          </p:cNvPr>
          <p:cNvSpPr>
            <a:spLocks noGrp="1"/>
          </p:cNvSpPr>
          <p:nvPr>
            <p:ph type="ftr" sz="quarter" idx="11"/>
          </p:nvPr>
        </p:nvSpPr>
        <p:spPr/>
        <p:txBody>
          <a:bodyPr/>
          <a:lstStyle>
            <a:lvl1pPr>
              <a:defRPr/>
            </a:lvl1pPr>
          </a:lstStyle>
          <a:p>
            <a:pPr>
              <a:defRPr/>
            </a:pPr>
            <a:r>
              <a:rPr lang="en-AU" noProof="0" dirty="0"/>
              <a:t>TRIM</a:t>
            </a:r>
          </a:p>
        </p:txBody>
      </p:sp>
      <p:sp>
        <p:nvSpPr>
          <p:cNvPr id="5" name="Slide Number Placeholder 4">
            <a:extLst>
              <a:ext uri="{FF2B5EF4-FFF2-40B4-BE49-F238E27FC236}">
                <a16:creationId xmlns:a16="http://schemas.microsoft.com/office/drawing/2014/main" id="{2D37699B-6B8B-4CDC-88CC-4C2642C5C108}"/>
              </a:ext>
            </a:extLst>
          </p:cNvPr>
          <p:cNvSpPr>
            <a:spLocks noGrp="1"/>
          </p:cNvSpPr>
          <p:nvPr>
            <p:ph type="sldNum" sz="quarter" idx="12"/>
          </p:nvPr>
        </p:nvSpPr>
        <p:spPr>
          <a:xfrm>
            <a:off x="7488000" y="6480000"/>
            <a:ext cx="612000" cy="378000"/>
          </a:xfrm>
        </p:spPr>
        <p:txBody>
          <a:bodyPr/>
          <a:lstStyle/>
          <a:p>
            <a:pPr>
              <a:defRPr/>
            </a:pPr>
            <a:fld id="{15AF9A56-2477-4E54-9B3A-54EF47468CB2}" type="slidenum">
              <a:rPr lang="en-AU" altLang="en-US" noProof="0" smtClean="0"/>
              <a:pPr>
                <a:defRPr/>
              </a:pPr>
              <a:t>‹#›</a:t>
            </a:fld>
            <a:endParaRPr lang="en-AU" altLang="en-US" noProof="0" dirty="0"/>
          </a:p>
        </p:txBody>
      </p:sp>
    </p:spTree>
    <p:extLst>
      <p:ext uri="{BB962C8B-B14F-4D97-AF65-F5344CB8AC3E}">
        <p14:creationId xmlns:p14="http://schemas.microsoft.com/office/powerpoint/2010/main" val="6763799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ody + banner with three photo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729E1-3909-4A1C-BF6B-79BF9012E8A5}"/>
              </a:ext>
            </a:extLst>
          </p:cNvPr>
          <p:cNvSpPr>
            <a:spLocks noGrp="1"/>
          </p:cNvSpPr>
          <p:nvPr>
            <p:ph type="title"/>
          </p:nvPr>
        </p:nvSpPr>
        <p:spPr/>
        <p:txBody>
          <a:bodyPr/>
          <a:lstStyle/>
          <a:p>
            <a:r>
              <a:rPr lang="en-US" noProof="0"/>
              <a:t>Click to edit Master title style</a:t>
            </a:r>
            <a:endParaRPr lang="en-AU" noProof="0" dirty="0"/>
          </a:p>
        </p:txBody>
      </p:sp>
      <p:sp>
        <p:nvSpPr>
          <p:cNvPr id="6" name="Picture Placeholder 5">
            <a:extLst>
              <a:ext uri="{FF2B5EF4-FFF2-40B4-BE49-F238E27FC236}">
                <a16:creationId xmlns:a16="http://schemas.microsoft.com/office/drawing/2014/main" id="{66C59DDA-9908-4341-BDE4-643E1B026347}"/>
              </a:ext>
            </a:extLst>
          </p:cNvPr>
          <p:cNvSpPr>
            <a:spLocks noGrp="1"/>
          </p:cNvSpPr>
          <p:nvPr>
            <p:ph type="pic" sz="quarter" idx="14"/>
          </p:nvPr>
        </p:nvSpPr>
        <p:spPr>
          <a:xfrm>
            <a:off x="539750" y="1511300"/>
            <a:ext cx="1980000" cy="1368000"/>
          </a:xfrm>
        </p:spPr>
        <p:txBody>
          <a:bodyPr/>
          <a:lstStyle>
            <a:lvl1pPr>
              <a:defRPr sz="1100">
                <a:solidFill>
                  <a:schemeClr val="tx1"/>
                </a:solidFill>
              </a:defRPr>
            </a:lvl1pPr>
          </a:lstStyle>
          <a:p>
            <a:r>
              <a:rPr lang="en-US" noProof="0"/>
              <a:t>Click icon to add picture</a:t>
            </a:r>
            <a:endParaRPr lang="en-AU" noProof="0" dirty="0"/>
          </a:p>
        </p:txBody>
      </p:sp>
      <p:sp>
        <p:nvSpPr>
          <p:cNvPr id="8" name="Picture Placeholder 5">
            <a:extLst>
              <a:ext uri="{FF2B5EF4-FFF2-40B4-BE49-F238E27FC236}">
                <a16:creationId xmlns:a16="http://schemas.microsoft.com/office/drawing/2014/main" id="{ECB1D852-7107-4576-A60A-4673647F4D28}"/>
              </a:ext>
            </a:extLst>
          </p:cNvPr>
          <p:cNvSpPr>
            <a:spLocks noGrp="1"/>
          </p:cNvSpPr>
          <p:nvPr>
            <p:ph type="pic" sz="quarter" idx="15"/>
          </p:nvPr>
        </p:nvSpPr>
        <p:spPr>
          <a:xfrm>
            <a:off x="539750" y="3077300"/>
            <a:ext cx="1980000" cy="1368000"/>
          </a:xfrm>
        </p:spPr>
        <p:txBody>
          <a:bodyPr/>
          <a:lstStyle>
            <a:lvl1pPr>
              <a:defRPr sz="1100">
                <a:solidFill>
                  <a:schemeClr val="tx1"/>
                </a:solidFill>
              </a:defRPr>
            </a:lvl1pPr>
          </a:lstStyle>
          <a:p>
            <a:r>
              <a:rPr lang="en-US" noProof="0"/>
              <a:t>Click icon to add picture</a:t>
            </a:r>
            <a:endParaRPr lang="en-AU" noProof="0" dirty="0"/>
          </a:p>
        </p:txBody>
      </p:sp>
      <p:sp>
        <p:nvSpPr>
          <p:cNvPr id="9" name="Picture Placeholder 5">
            <a:extLst>
              <a:ext uri="{FF2B5EF4-FFF2-40B4-BE49-F238E27FC236}">
                <a16:creationId xmlns:a16="http://schemas.microsoft.com/office/drawing/2014/main" id="{BCAE2DA0-9D00-42C8-93B8-8941A8FD7E08}"/>
              </a:ext>
            </a:extLst>
          </p:cNvPr>
          <p:cNvSpPr>
            <a:spLocks noGrp="1"/>
          </p:cNvSpPr>
          <p:nvPr>
            <p:ph type="pic" sz="quarter" idx="16"/>
          </p:nvPr>
        </p:nvSpPr>
        <p:spPr>
          <a:xfrm>
            <a:off x="539750" y="4643300"/>
            <a:ext cx="1980000" cy="1368000"/>
          </a:xfrm>
        </p:spPr>
        <p:txBody>
          <a:bodyPr/>
          <a:lstStyle>
            <a:lvl1pPr>
              <a:defRPr sz="1100">
                <a:solidFill>
                  <a:schemeClr val="tx1"/>
                </a:solidFill>
              </a:defRPr>
            </a:lvl1pPr>
          </a:lstStyle>
          <a:p>
            <a:r>
              <a:rPr lang="en-US" noProof="0"/>
              <a:t>Click icon to add picture</a:t>
            </a:r>
            <a:endParaRPr lang="en-AU" noProof="0" dirty="0"/>
          </a:p>
        </p:txBody>
      </p:sp>
      <p:sp>
        <p:nvSpPr>
          <p:cNvPr id="7" name="Content Placeholder 6">
            <a:extLst>
              <a:ext uri="{FF2B5EF4-FFF2-40B4-BE49-F238E27FC236}">
                <a16:creationId xmlns:a16="http://schemas.microsoft.com/office/drawing/2014/main" id="{09022B2C-6C74-43CE-9882-CA93CCE95DC8}"/>
              </a:ext>
            </a:extLst>
          </p:cNvPr>
          <p:cNvSpPr>
            <a:spLocks noGrp="1"/>
          </p:cNvSpPr>
          <p:nvPr>
            <p:ph sz="quarter" idx="13"/>
          </p:nvPr>
        </p:nvSpPr>
        <p:spPr>
          <a:xfrm>
            <a:off x="2699750" y="1511300"/>
            <a:ext cx="5904000" cy="45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Footer Placeholder 3">
            <a:extLst>
              <a:ext uri="{FF2B5EF4-FFF2-40B4-BE49-F238E27FC236}">
                <a16:creationId xmlns:a16="http://schemas.microsoft.com/office/drawing/2014/main" id="{90D132C0-B3AA-41B9-9FA1-5CED851D0C6A}"/>
              </a:ext>
            </a:extLst>
          </p:cNvPr>
          <p:cNvSpPr>
            <a:spLocks noGrp="1"/>
          </p:cNvSpPr>
          <p:nvPr>
            <p:ph type="ftr" sz="quarter" idx="11"/>
          </p:nvPr>
        </p:nvSpPr>
        <p:spPr/>
        <p:txBody>
          <a:bodyPr/>
          <a:lstStyle>
            <a:lvl1pPr>
              <a:defRPr/>
            </a:lvl1pPr>
          </a:lstStyle>
          <a:p>
            <a:pPr>
              <a:defRPr/>
            </a:pPr>
            <a:r>
              <a:rPr lang="en-AU" noProof="0" dirty="0"/>
              <a:t>TRIM</a:t>
            </a:r>
          </a:p>
        </p:txBody>
      </p:sp>
      <p:sp>
        <p:nvSpPr>
          <p:cNvPr id="5" name="Slide Number Placeholder 4">
            <a:extLst>
              <a:ext uri="{FF2B5EF4-FFF2-40B4-BE49-F238E27FC236}">
                <a16:creationId xmlns:a16="http://schemas.microsoft.com/office/drawing/2014/main" id="{2D37699B-6B8B-4CDC-88CC-4C2642C5C108}"/>
              </a:ext>
            </a:extLst>
          </p:cNvPr>
          <p:cNvSpPr>
            <a:spLocks noGrp="1"/>
          </p:cNvSpPr>
          <p:nvPr>
            <p:ph type="sldNum" sz="quarter" idx="12"/>
          </p:nvPr>
        </p:nvSpPr>
        <p:spPr>
          <a:xfrm>
            <a:off x="7488000" y="6480000"/>
            <a:ext cx="612000" cy="378000"/>
          </a:xfrm>
        </p:spPr>
        <p:txBody>
          <a:bodyPr/>
          <a:lstStyle/>
          <a:p>
            <a:pPr>
              <a:defRPr/>
            </a:pPr>
            <a:fld id="{15AF9A56-2477-4E54-9B3A-54EF47468CB2}" type="slidenum">
              <a:rPr lang="en-AU" altLang="en-US" noProof="0" smtClean="0"/>
              <a:pPr>
                <a:defRPr/>
              </a:pPr>
              <a:t>‹#›</a:t>
            </a:fld>
            <a:endParaRPr lang="en-AU" altLang="en-US" noProof="0" dirty="0"/>
          </a:p>
        </p:txBody>
      </p:sp>
    </p:spTree>
    <p:extLst>
      <p:ext uri="{BB962C8B-B14F-4D97-AF65-F5344CB8AC3E}">
        <p14:creationId xmlns:p14="http://schemas.microsoft.com/office/powerpoint/2010/main" val="671582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Main title grey">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0001" y="1782927"/>
            <a:ext cx="5194824" cy="1637073"/>
          </a:xfrm>
        </p:spPr>
        <p:txBody>
          <a:bodyPr anchor="b" anchorCtr="0">
            <a:noAutofit/>
          </a:bodyPr>
          <a:lstStyle>
            <a:lvl1pPr algn="l">
              <a:defRPr sz="3200" baseline="0">
                <a:solidFill>
                  <a:schemeClr val="accent1"/>
                </a:solidFill>
              </a:defRPr>
            </a:lvl1pPr>
          </a:lstStyle>
          <a:p>
            <a:r>
              <a:rPr lang="en-US" noProof="0"/>
              <a:t>Click to edit Master title style</a:t>
            </a:r>
            <a:endParaRPr lang="en-AU" noProof="0" dirty="0"/>
          </a:p>
        </p:txBody>
      </p:sp>
      <p:sp>
        <p:nvSpPr>
          <p:cNvPr id="3" name="Subtitle 2"/>
          <p:cNvSpPr>
            <a:spLocks noGrp="1"/>
          </p:cNvSpPr>
          <p:nvPr>
            <p:ph type="subTitle" idx="1"/>
          </p:nvPr>
        </p:nvSpPr>
        <p:spPr>
          <a:xfrm>
            <a:off x="719999" y="3707998"/>
            <a:ext cx="4242060" cy="1613259"/>
          </a:xfrm>
        </p:spPr>
        <p:txBody>
          <a:bodyPr>
            <a:noAutofit/>
          </a:bodyPr>
          <a:lstStyle>
            <a:lvl1pPr marL="0" indent="0" algn="l">
              <a:buNone/>
              <a:defRPr sz="2200" b="0" baseline="0">
                <a:solidFill>
                  <a:schemeClr val="bg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AU" noProof="0" dirty="0"/>
          </a:p>
        </p:txBody>
      </p:sp>
    </p:spTree>
    <p:extLst>
      <p:ext uri="{BB962C8B-B14F-4D97-AF65-F5344CB8AC3E}">
        <p14:creationId xmlns:p14="http://schemas.microsoft.com/office/powerpoint/2010/main" val="4093970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ection title yellow">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19999" y="1782927"/>
            <a:ext cx="6840000" cy="1637073"/>
          </a:xfrm>
        </p:spPr>
        <p:txBody>
          <a:bodyPr anchor="b" anchorCtr="0">
            <a:noAutofit/>
          </a:bodyPr>
          <a:lstStyle>
            <a:lvl1pPr algn="l">
              <a:defRPr sz="3200" baseline="0">
                <a:solidFill>
                  <a:schemeClr val="bg2"/>
                </a:solidFill>
              </a:defRPr>
            </a:lvl1pPr>
          </a:lstStyle>
          <a:p>
            <a:r>
              <a:rPr lang="en-US" noProof="0"/>
              <a:t>Click to edit Master title style</a:t>
            </a:r>
            <a:endParaRPr lang="en-AU" noProof="0" dirty="0"/>
          </a:p>
        </p:txBody>
      </p:sp>
      <p:sp>
        <p:nvSpPr>
          <p:cNvPr id="3" name="Subtitle 2"/>
          <p:cNvSpPr>
            <a:spLocks noGrp="1"/>
          </p:cNvSpPr>
          <p:nvPr>
            <p:ph type="subTitle" idx="1"/>
          </p:nvPr>
        </p:nvSpPr>
        <p:spPr>
          <a:xfrm>
            <a:off x="719999" y="3707998"/>
            <a:ext cx="5940000" cy="1613259"/>
          </a:xfrm>
        </p:spPr>
        <p:txBody>
          <a:bodyPr>
            <a:noAutofit/>
          </a:bodyPr>
          <a:lstStyle>
            <a:lvl1pPr marL="0" indent="0" algn="l">
              <a:buNone/>
              <a:defRPr sz="2200" b="0" baseline="0">
                <a:solidFill>
                  <a:schemeClr val="accent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AU" noProof="0" dirty="0"/>
          </a:p>
        </p:txBody>
      </p:sp>
    </p:spTree>
    <p:extLst>
      <p:ext uri="{BB962C8B-B14F-4D97-AF65-F5344CB8AC3E}">
        <p14:creationId xmlns:p14="http://schemas.microsoft.com/office/powerpoint/2010/main" val="1527376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title grey">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19999" y="1782927"/>
            <a:ext cx="6840000" cy="1637073"/>
          </a:xfrm>
        </p:spPr>
        <p:txBody>
          <a:bodyPr anchor="b" anchorCtr="0">
            <a:noAutofit/>
          </a:bodyPr>
          <a:lstStyle>
            <a:lvl1pPr algn="l">
              <a:defRPr sz="3200" baseline="0">
                <a:solidFill>
                  <a:schemeClr val="accent1"/>
                </a:solidFill>
              </a:defRPr>
            </a:lvl1pPr>
          </a:lstStyle>
          <a:p>
            <a:r>
              <a:rPr lang="en-US" noProof="0"/>
              <a:t>Click to edit Master title style</a:t>
            </a:r>
            <a:endParaRPr lang="en-AU" noProof="0" dirty="0"/>
          </a:p>
        </p:txBody>
      </p:sp>
      <p:sp>
        <p:nvSpPr>
          <p:cNvPr id="3" name="Subtitle 2"/>
          <p:cNvSpPr>
            <a:spLocks noGrp="1"/>
          </p:cNvSpPr>
          <p:nvPr>
            <p:ph type="subTitle" idx="1"/>
          </p:nvPr>
        </p:nvSpPr>
        <p:spPr>
          <a:xfrm>
            <a:off x="719999" y="3707998"/>
            <a:ext cx="5940000" cy="1613259"/>
          </a:xfrm>
        </p:spPr>
        <p:txBody>
          <a:bodyPr>
            <a:noAutofit/>
          </a:bodyPr>
          <a:lstStyle>
            <a:lvl1pPr marL="0" indent="0" algn="l">
              <a:buNone/>
              <a:defRPr sz="2200" b="0" baseline="0">
                <a:solidFill>
                  <a:schemeClr val="bg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AU" noProof="0" dirty="0"/>
          </a:p>
        </p:txBody>
      </p:sp>
    </p:spTree>
    <p:extLst>
      <p:ext uri="{BB962C8B-B14F-4D97-AF65-F5344CB8AC3E}">
        <p14:creationId xmlns:p14="http://schemas.microsoft.com/office/powerpoint/2010/main" val="1564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dy">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729E1-3909-4A1C-BF6B-79BF9012E8A5}"/>
              </a:ext>
            </a:extLst>
          </p:cNvPr>
          <p:cNvSpPr>
            <a:spLocks noGrp="1"/>
          </p:cNvSpPr>
          <p:nvPr>
            <p:ph type="title"/>
          </p:nvPr>
        </p:nvSpPr>
        <p:spPr/>
        <p:txBody>
          <a:bodyPr/>
          <a:lstStyle/>
          <a:p>
            <a:r>
              <a:rPr lang="en-US" noProof="0"/>
              <a:t>Click to edit Master title style</a:t>
            </a:r>
            <a:endParaRPr lang="en-AU" noProof="0" dirty="0"/>
          </a:p>
        </p:txBody>
      </p:sp>
      <p:sp>
        <p:nvSpPr>
          <p:cNvPr id="7" name="Content Placeholder 6">
            <a:extLst>
              <a:ext uri="{FF2B5EF4-FFF2-40B4-BE49-F238E27FC236}">
                <a16:creationId xmlns:a16="http://schemas.microsoft.com/office/drawing/2014/main" id="{09022B2C-6C74-43CE-9882-CA93CCE95DC8}"/>
              </a:ext>
            </a:extLst>
          </p:cNvPr>
          <p:cNvSpPr>
            <a:spLocks noGrp="1"/>
          </p:cNvSpPr>
          <p:nvPr>
            <p:ph sz="quarter" idx="13"/>
          </p:nvPr>
        </p:nvSpPr>
        <p:spPr>
          <a:xfrm>
            <a:off x="539354" y="1512000"/>
            <a:ext cx="8064000" cy="45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Footer Placeholder 3">
            <a:extLst>
              <a:ext uri="{FF2B5EF4-FFF2-40B4-BE49-F238E27FC236}">
                <a16:creationId xmlns:a16="http://schemas.microsoft.com/office/drawing/2014/main" id="{90D132C0-B3AA-41B9-9FA1-5CED851D0C6A}"/>
              </a:ext>
            </a:extLst>
          </p:cNvPr>
          <p:cNvSpPr>
            <a:spLocks noGrp="1"/>
          </p:cNvSpPr>
          <p:nvPr>
            <p:ph type="ftr" sz="quarter" idx="11"/>
          </p:nvPr>
        </p:nvSpPr>
        <p:spPr/>
        <p:txBody>
          <a:bodyPr/>
          <a:lstStyle>
            <a:lvl1pPr>
              <a:defRPr/>
            </a:lvl1pPr>
          </a:lstStyle>
          <a:p>
            <a:pPr>
              <a:defRPr/>
            </a:pPr>
            <a:r>
              <a:rPr lang="en-AU" noProof="0" dirty="0"/>
              <a:t>TRIM</a:t>
            </a:r>
          </a:p>
        </p:txBody>
      </p:sp>
      <p:sp>
        <p:nvSpPr>
          <p:cNvPr id="5" name="Slide Number Placeholder 4">
            <a:extLst>
              <a:ext uri="{FF2B5EF4-FFF2-40B4-BE49-F238E27FC236}">
                <a16:creationId xmlns:a16="http://schemas.microsoft.com/office/drawing/2014/main" id="{2D37699B-6B8B-4CDC-88CC-4C2642C5C108}"/>
              </a:ext>
            </a:extLst>
          </p:cNvPr>
          <p:cNvSpPr>
            <a:spLocks noGrp="1"/>
          </p:cNvSpPr>
          <p:nvPr>
            <p:ph type="sldNum" sz="quarter" idx="12"/>
          </p:nvPr>
        </p:nvSpPr>
        <p:spPr>
          <a:xfrm>
            <a:off x="7488000" y="6480000"/>
            <a:ext cx="612000" cy="367200"/>
          </a:xfrm>
        </p:spPr>
        <p:txBody>
          <a:bodyPr/>
          <a:lstStyle/>
          <a:p>
            <a:pPr>
              <a:defRPr/>
            </a:pPr>
            <a:fld id="{15AF9A56-2477-4E54-9B3A-54EF47468CB2}" type="slidenum">
              <a:rPr lang="en-AU" altLang="en-US" noProof="0" smtClean="0"/>
              <a:pPr>
                <a:defRPr/>
              </a:pPr>
              <a:t>‹#›</a:t>
            </a:fld>
            <a:endParaRPr lang="en-AU" altLang="en-US" noProof="0" dirty="0"/>
          </a:p>
        </p:txBody>
      </p:sp>
    </p:spTree>
    <p:extLst>
      <p:ext uri="{BB962C8B-B14F-4D97-AF65-F5344CB8AC3E}">
        <p14:creationId xmlns:p14="http://schemas.microsoft.com/office/powerpoint/2010/main" val="1633783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ody 2 column">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729E1-3909-4A1C-BF6B-79BF9012E8A5}"/>
              </a:ext>
            </a:extLst>
          </p:cNvPr>
          <p:cNvSpPr>
            <a:spLocks noGrp="1"/>
          </p:cNvSpPr>
          <p:nvPr>
            <p:ph type="title"/>
          </p:nvPr>
        </p:nvSpPr>
        <p:spPr/>
        <p:txBody>
          <a:bodyPr/>
          <a:lstStyle/>
          <a:p>
            <a:r>
              <a:rPr lang="en-US" noProof="0"/>
              <a:t>Click to edit Master title style</a:t>
            </a:r>
            <a:endParaRPr lang="en-AU" noProof="0" dirty="0"/>
          </a:p>
        </p:txBody>
      </p:sp>
      <p:sp>
        <p:nvSpPr>
          <p:cNvPr id="7" name="Content Placeholder 6">
            <a:extLst>
              <a:ext uri="{FF2B5EF4-FFF2-40B4-BE49-F238E27FC236}">
                <a16:creationId xmlns:a16="http://schemas.microsoft.com/office/drawing/2014/main" id="{09022B2C-6C74-43CE-9882-CA93CCE95DC8}"/>
              </a:ext>
            </a:extLst>
          </p:cNvPr>
          <p:cNvSpPr>
            <a:spLocks noGrp="1"/>
          </p:cNvSpPr>
          <p:nvPr>
            <p:ph sz="quarter" idx="13"/>
          </p:nvPr>
        </p:nvSpPr>
        <p:spPr>
          <a:xfrm>
            <a:off x="539354" y="1512000"/>
            <a:ext cx="3906000" cy="45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8" name="Content Placeholder 6">
            <a:extLst>
              <a:ext uri="{FF2B5EF4-FFF2-40B4-BE49-F238E27FC236}">
                <a16:creationId xmlns:a16="http://schemas.microsoft.com/office/drawing/2014/main" id="{3DF41D1B-AE3D-4A78-9BB7-ABF7D077CDD0}"/>
              </a:ext>
            </a:extLst>
          </p:cNvPr>
          <p:cNvSpPr>
            <a:spLocks noGrp="1"/>
          </p:cNvSpPr>
          <p:nvPr>
            <p:ph sz="quarter" idx="14"/>
          </p:nvPr>
        </p:nvSpPr>
        <p:spPr>
          <a:xfrm>
            <a:off x="4697750" y="1512000"/>
            <a:ext cx="3906000" cy="45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Footer Placeholder 3">
            <a:extLst>
              <a:ext uri="{FF2B5EF4-FFF2-40B4-BE49-F238E27FC236}">
                <a16:creationId xmlns:a16="http://schemas.microsoft.com/office/drawing/2014/main" id="{90D132C0-B3AA-41B9-9FA1-5CED851D0C6A}"/>
              </a:ext>
            </a:extLst>
          </p:cNvPr>
          <p:cNvSpPr>
            <a:spLocks noGrp="1"/>
          </p:cNvSpPr>
          <p:nvPr>
            <p:ph type="ftr" sz="quarter" idx="11"/>
          </p:nvPr>
        </p:nvSpPr>
        <p:spPr/>
        <p:txBody>
          <a:bodyPr/>
          <a:lstStyle>
            <a:lvl1pPr>
              <a:defRPr/>
            </a:lvl1pPr>
          </a:lstStyle>
          <a:p>
            <a:pPr>
              <a:defRPr/>
            </a:pPr>
            <a:r>
              <a:rPr lang="en-AU" noProof="0" dirty="0"/>
              <a:t>TRIM</a:t>
            </a:r>
          </a:p>
        </p:txBody>
      </p:sp>
      <p:sp>
        <p:nvSpPr>
          <p:cNvPr id="5" name="Slide Number Placeholder 4">
            <a:extLst>
              <a:ext uri="{FF2B5EF4-FFF2-40B4-BE49-F238E27FC236}">
                <a16:creationId xmlns:a16="http://schemas.microsoft.com/office/drawing/2014/main" id="{2D37699B-6B8B-4CDC-88CC-4C2642C5C108}"/>
              </a:ext>
            </a:extLst>
          </p:cNvPr>
          <p:cNvSpPr>
            <a:spLocks noGrp="1"/>
          </p:cNvSpPr>
          <p:nvPr>
            <p:ph type="sldNum" sz="quarter" idx="12"/>
          </p:nvPr>
        </p:nvSpPr>
        <p:spPr/>
        <p:txBody>
          <a:bodyPr/>
          <a:lstStyle/>
          <a:p>
            <a:pPr>
              <a:defRPr/>
            </a:pPr>
            <a:fld id="{15AF9A56-2477-4E54-9B3A-54EF47468CB2}" type="slidenum">
              <a:rPr lang="en-AU" altLang="en-US" noProof="0" smtClean="0"/>
              <a:pPr>
                <a:defRPr/>
              </a:pPr>
              <a:t>‹#›</a:t>
            </a:fld>
            <a:endParaRPr lang="en-AU" altLang="en-US" noProof="0" dirty="0"/>
          </a:p>
        </p:txBody>
      </p:sp>
    </p:spTree>
    <p:extLst>
      <p:ext uri="{BB962C8B-B14F-4D97-AF65-F5344CB8AC3E}">
        <p14:creationId xmlns:p14="http://schemas.microsoft.com/office/powerpoint/2010/main" val="1716214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dy 3 column">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729E1-3909-4A1C-BF6B-79BF9012E8A5}"/>
              </a:ext>
            </a:extLst>
          </p:cNvPr>
          <p:cNvSpPr>
            <a:spLocks noGrp="1"/>
          </p:cNvSpPr>
          <p:nvPr>
            <p:ph type="title"/>
          </p:nvPr>
        </p:nvSpPr>
        <p:spPr/>
        <p:txBody>
          <a:bodyPr/>
          <a:lstStyle/>
          <a:p>
            <a:r>
              <a:rPr lang="en-US" noProof="0"/>
              <a:t>Click to edit Master title style</a:t>
            </a:r>
            <a:endParaRPr lang="en-AU" noProof="0" dirty="0"/>
          </a:p>
        </p:txBody>
      </p:sp>
      <p:sp>
        <p:nvSpPr>
          <p:cNvPr id="7" name="Content Placeholder 6">
            <a:extLst>
              <a:ext uri="{FF2B5EF4-FFF2-40B4-BE49-F238E27FC236}">
                <a16:creationId xmlns:a16="http://schemas.microsoft.com/office/drawing/2014/main" id="{09022B2C-6C74-43CE-9882-CA93CCE95DC8}"/>
              </a:ext>
            </a:extLst>
          </p:cNvPr>
          <p:cNvSpPr>
            <a:spLocks noGrp="1"/>
          </p:cNvSpPr>
          <p:nvPr>
            <p:ph sz="quarter" idx="13"/>
          </p:nvPr>
        </p:nvSpPr>
        <p:spPr>
          <a:xfrm>
            <a:off x="539354" y="1512000"/>
            <a:ext cx="2520000" cy="45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8" name="Content Placeholder 6">
            <a:extLst>
              <a:ext uri="{FF2B5EF4-FFF2-40B4-BE49-F238E27FC236}">
                <a16:creationId xmlns:a16="http://schemas.microsoft.com/office/drawing/2014/main" id="{3DF41D1B-AE3D-4A78-9BB7-ABF7D077CDD0}"/>
              </a:ext>
            </a:extLst>
          </p:cNvPr>
          <p:cNvSpPr>
            <a:spLocks noGrp="1"/>
          </p:cNvSpPr>
          <p:nvPr>
            <p:ph sz="quarter" idx="14"/>
          </p:nvPr>
        </p:nvSpPr>
        <p:spPr>
          <a:xfrm>
            <a:off x="3321000" y="1512000"/>
            <a:ext cx="2520000" cy="45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9" name="Content Placeholder 6">
            <a:extLst>
              <a:ext uri="{FF2B5EF4-FFF2-40B4-BE49-F238E27FC236}">
                <a16:creationId xmlns:a16="http://schemas.microsoft.com/office/drawing/2014/main" id="{DCD3322C-5C3C-4D71-A4D1-0C8F06A357E3}"/>
              </a:ext>
            </a:extLst>
          </p:cNvPr>
          <p:cNvSpPr>
            <a:spLocks noGrp="1"/>
          </p:cNvSpPr>
          <p:nvPr>
            <p:ph sz="quarter" idx="15"/>
          </p:nvPr>
        </p:nvSpPr>
        <p:spPr>
          <a:xfrm>
            <a:off x="6084646" y="1511999"/>
            <a:ext cx="2520000" cy="45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Footer Placeholder 3">
            <a:extLst>
              <a:ext uri="{FF2B5EF4-FFF2-40B4-BE49-F238E27FC236}">
                <a16:creationId xmlns:a16="http://schemas.microsoft.com/office/drawing/2014/main" id="{90D132C0-B3AA-41B9-9FA1-5CED851D0C6A}"/>
              </a:ext>
            </a:extLst>
          </p:cNvPr>
          <p:cNvSpPr>
            <a:spLocks noGrp="1"/>
          </p:cNvSpPr>
          <p:nvPr>
            <p:ph type="ftr" sz="quarter" idx="11"/>
          </p:nvPr>
        </p:nvSpPr>
        <p:spPr/>
        <p:txBody>
          <a:bodyPr/>
          <a:lstStyle>
            <a:lvl1pPr>
              <a:defRPr/>
            </a:lvl1pPr>
          </a:lstStyle>
          <a:p>
            <a:pPr>
              <a:defRPr/>
            </a:pPr>
            <a:r>
              <a:rPr lang="en-AU" noProof="0" dirty="0"/>
              <a:t>TRIM</a:t>
            </a:r>
          </a:p>
        </p:txBody>
      </p:sp>
      <p:sp>
        <p:nvSpPr>
          <p:cNvPr id="5" name="Slide Number Placeholder 4">
            <a:extLst>
              <a:ext uri="{FF2B5EF4-FFF2-40B4-BE49-F238E27FC236}">
                <a16:creationId xmlns:a16="http://schemas.microsoft.com/office/drawing/2014/main" id="{2D37699B-6B8B-4CDC-88CC-4C2642C5C108}"/>
              </a:ext>
            </a:extLst>
          </p:cNvPr>
          <p:cNvSpPr>
            <a:spLocks noGrp="1"/>
          </p:cNvSpPr>
          <p:nvPr>
            <p:ph type="sldNum" sz="quarter" idx="12"/>
          </p:nvPr>
        </p:nvSpPr>
        <p:spPr/>
        <p:txBody>
          <a:bodyPr/>
          <a:lstStyle/>
          <a:p>
            <a:pPr>
              <a:defRPr/>
            </a:pPr>
            <a:fld id="{15AF9A56-2477-4E54-9B3A-54EF47468CB2}" type="slidenum">
              <a:rPr lang="en-AU" altLang="en-US" noProof="0" smtClean="0"/>
              <a:pPr>
                <a:defRPr/>
              </a:pPr>
              <a:t>‹#›</a:t>
            </a:fld>
            <a:endParaRPr lang="en-AU" altLang="en-US" noProof="0" dirty="0"/>
          </a:p>
        </p:txBody>
      </p:sp>
    </p:spTree>
    <p:extLst>
      <p:ext uri="{BB962C8B-B14F-4D97-AF65-F5344CB8AC3E}">
        <p14:creationId xmlns:p14="http://schemas.microsoft.com/office/powerpoint/2010/main" val="2836110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dy with one photo">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729E1-3909-4A1C-BF6B-79BF9012E8A5}"/>
              </a:ext>
            </a:extLst>
          </p:cNvPr>
          <p:cNvSpPr>
            <a:spLocks noGrp="1"/>
          </p:cNvSpPr>
          <p:nvPr>
            <p:ph type="title"/>
          </p:nvPr>
        </p:nvSpPr>
        <p:spPr/>
        <p:txBody>
          <a:bodyPr/>
          <a:lstStyle>
            <a:lvl1pPr>
              <a:defRPr/>
            </a:lvl1pPr>
          </a:lstStyle>
          <a:p>
            <a:r>
              <a:rPr lang="en-US" noProof="0"/>
              <a:t>Click to edit Master title style</a:t>
            </a:r>
            <a:endParaRPr lang="en-AU" noProof="0" dirty="0"/>
          </a:p>
        </p:txBody>
      </p:sp>
      <p:sp>
        <p:nvSpPr>
          <p:cNvPr id="6" name="Picture Placeholder 5">
            <a:extLst>
              <a:ext uri="{FF2B5EF4-FFF2-40B4-BE49-F238E27FC236}">
                <a16:creationId xmlns:a16="http://schemas.microsoft.com/office/drawing/2014/main" id="{779751E5-4C27-487E-956A-FE27CA9079DB}"/>
              </a:ext>
            </a:extLst>
          </p:cNvPr>
          <p:cNvSpPr>
            <a:spLocks noGrp="1"/>
          </p:cNvSpPr>
          <p:nvPr>
            <p:ph type="pic" sz="quarter" idx="15"/>
          </p:nvPr>
        </p:nvSpPr>
        <p:spPr>
          <a:xfrm>
            <a:off x="539750" y="1516311"/>
            <a:ext cx="3906000" cy="4500000"/>
          </a:xfrm>
        </p:spPr>
        <p:txBody>
          <a:bodyPr/>
          <a:lstStyle>
            <a:lvl1pPr>
              <a:defRPr sz="1100">
                <a:solidFill>
                  <a:schemeClr val="tx1"/>
                </a:solidFill>
              </a:defRPr>
            </a:lvl1pPr>
          </a:lstStyle>
          <a:p>
            <a:r>
              <a:rPr lang="en-US"/>
              <a:t>Click icon to add picture</a:t>
            </a:r>
            <a:endParaRPr lang="en-AU" dirty="0"/>
          </a:p>
        </p:txBody>
      </p:sp>
      <p:sp>
        <p:nvSpPr>
          <p:cNvPr id="8" name="Content Placeholder 6">
            <a:extLst>
              <a:ext uri="{FF2B5EF4-FFF2-40B4-BE49-F238E27FC236}">
                <a16:creationId xmlns:a16="http://schemas.microsoft.com/office/drawing/2014/main" id="{3DF41D1B-AE3D-4A78-9BB7-ABF7D077CDD0}"/>
              </a:ext>
            </a:extLst>
          </p:cNvPr>
          <p:cNvSpPr>
            <a:spLocks noGrp="1"/>
          </p:cNvSpPr>
          <p:nvPr>
            <p:ph sz="quarter" idx="14"/>
          </p:nvPr>
        </p:nvSpPr>
        <p:spPr>
          <a:xfrm>
            <a:off x="4698252" y="1516311"/>
            <a:ext cx="3906000" cy="45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Footer Placeholder 3">
            <a:extLst>
              <a:ext uri="{FF2B5EF4-FFF2-40B4-BE49-F238E27FC236}">
                <a16:creationId xmlns:a16="http://schemas.microsoft.com/office/drawing/2014/main" id="{90D132C0-B3AA-41B9-9FA1-5CED851D0C6A}"/>
              </a:ext>
            </a:extLst>
          </p:cNvPr>
          <p:cNvSpPr>
            <a:spLocks noGrp="1"/>
          </p:cNvSpPr>
          <p:nvPr>
            <p:ph type="ftr" sz="quarter" idx="11"/>
          </p:nvPr>
        </p:nvSpPr>
        <p:spPr/>
        <p:txBody>
          <a:bodyPr/>
          <a:lstStyle>
            <a:lvl1pPr>
              <a:defRPr/>
            </a:lvl1pPr>
          </a:lstStyle>
          <a:p>
            <a:pPr>
              <a:defRPr/>
            </a:pPr>
            <a:r>
              <a:rPr lang="en-AU" dirty="0"/>
              <a:t>TRIM</a:t>
            </a:r>
          </a:p>
        </p:txBody>
      </p:sp>
      <p:sp>
        <p:nvSpPr>
          <p:cNvPr id="5" name="Slide Number Placeholder 4">
            <a:extLst>
              <a:ext uri="{FF2B5EF4-FFF2-40B4-BE49-F238E27FC236}">
                <a16:creationId xmlns:a16="http://schemas.microsoft.com/office/drawing/2014/main" id="{2D37699B-6B8B-4CDC-88CC-4C2642C5C108}"/>
              </a:ext>
            </a:extLst>
          </p:cNvPr>
          <p:cNvSpPr>
            <a:spLocks noGrp="1"/>
          </p:cNvSpPr>
          <p:nvPr>
            <p:ph type="sldNum" sz="quarter" idx="12"/>
          </p:nvPr>
        </p:nvSpPr>
        <p:spPr/>
        <p:txBody>
          <a:bodyPr/>
          <a:lstStyle/>
          <a:p>
            <a:pPr>
              <a:defRPr/>
            </a:pPr>
            <a:fld id="{15AF9A56-2477-4E54-9B3A-54EF47468CB2}" type="slidenum">
              <a:rPr lang="en-AU" altLang="en-US" smtClean="0"/>
              <a:pPr>
                <a:defRPr/>
              </a:pPr>
              <a:t>‹#›</a:t>
            </a:fld>
            <a:endParaRPr lang="en-AU" altLang="en-US"/>
          </a:p>
        </p:txBody>
      </p:sp>
    </p:spTree>
    <p:extLst>
      <p:ext uri="{BB962C8B-B14F-4D97-AF65-F5344CB8AC3E}">
        <p14:creationId xmlns:p14="http://schemas.microsoft.com/office/powerpoint/2010/main" val="291654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dy with two photo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729E1-3909-4A1C-BF6B-79BF9012E8A5}"/>
              </a:ext>
            </a:extLst>
          </p:cNvPr>
          <p:cNvSpPr>
            <a:spLocks noGrp="1"/>
          </p:cNvSpPr>
          <p:nvPr>
            <p:ph type="title"/>
          </p:nvPr>
        </p:nvSpPr>
        <p:spPr/>
        <p:txBody>
          <a:bodyPr/>
          <a:lstStyle/>
          <a:p>
            <a:r>
              <a:rPr lang="en-US" noProof="0"/>
              <a:t>Click to edit Master title style</a:t>
            </a:r>
            <a:endParaRPr lang="en-AU" noProof="0" dirty="0"/>
          </a:p>
        </p:txBody>
      </p:sp>
      <p:sp>
        <p:nvSpPr>
          <p:cNvPr id="6" name="Picture Placeholder 5">
            <a:extLst>
              <a:ext uri="{FF2B5EF4-FFF2-40B4-BE49-F238E27FC236}">
                <a16:creationId xmlns:a16="http://schemas.microsoft.com/office/drawing/2014/main" id="{66C59DDA-9908-4341-BDE4-643E1B026347}"/>
              </a:ext>
            </a:extLst>
          </p:cNvPr>
          <p:cNvSpPr>
            <a:spLocks noGrp="1"/>
          </p:cNvSpPr>
          <p:nvPr>
            <p:ph type="pic" sz="quarter" idx="14"/>
          </p:nvPr>
        </p:nvSpPr>
        <p:spPr>
          <a:xfrm>
            <a:off x="539750" y="1511300"/>
            <a:ext cx="1980000" cy="2160000"/>
          </a:xfrm>
        </p:spPr>
        <p:txBody>
          <a:bodyPr/>
          <a:lstStyle>
            <a:lvl1pPr>
              <a:defRPr sz="1100">
                <a:solidFill>
                  <a:schemeClr val="tx1"/>
                </a:solidFill>
              </a:defRPr>
            </a:lvl1pPr>
          </a:lstStyle>
          <a:p>
            <a:r>
              <a:rPr lang="en-US" noProof="0"/>
              <a:t>Click icon to add picture</a:t>
            </a:r>
            <a:endParaRPr lang="en-AU" noProof="0" dirty="0"/>
          </a:p>
        </p:txBody>
      </p:sp>
      <p:sp>
        <p:nvSpPr>
          <p:cNvPr id="9" name="Picture Placeholder 5">
            <a:extLst>
              <a:ext uri="{FF2B5EF4-FFF2-40B4-BE49-F238E27FC236}">
                <a16:creationId xmlns:a16="http://schemas.microsoft.com/office/drawing/2014/main" id="{BCAE2DA0-9D00-42C8-93B8-8941A8FD7E08}"/>
              </a:ext>
            </a:extLst>
          </p:cNvPr>
          <p:cNvSpPr>
            <a:spLocks noGrp="1"/>
          </p:cNvSpPr>
          <p:nvPr>
            <p:ph type="pic" sz="quarter" idx="16"/>
          </p:nvPr>
        </p:nvSpPr>
        <p:spPr>
          <a:xfrm>
            <a:off x="539750" y="3852000"/>
            <a:ext cx="1980000" cy="2160000"/>
          </a:xfrm>
        </p:spPr>
        <p:txBody>
          <a:bodyPr/>
          <a:lstStyle>
            <a:lvl1pPr>
              <a:defRPr sz="1100">
                <a:solidFill>
                  <a:schemeClr val="tx1"/>
                </a:solidFill>
              </a:defRPr>
            </a:lvl1pPr>
          </a:lstStyle>
          <a:p>
            <a:r>
              <a:rPr lang="en-US" noProof="0"/>
              <a:t>Click icon to add picture</a:t>
            </a:r>
            <a:endParaRPr lang="en-AU" noProof="0" dirty="0"/>
          </a:p>
        </p:txBody>
      </p:sp>
      <p:sp>
        <p:nvSpPr>
          <p:cNvPr id="7" name="Content Placeholder 6">
            <a:extLst>
              <a:ext uri="{FF2B5EF4-FFF2-40B4-BE49-F238E27FC236}">
                <a16:creationId xmlns:a16="http://schemas.microsoft.com/office/drawing/2014/main" id="{09022B2C-6C74-43CE-9882-CA93CCE95DC8}"/>
              </a:ext>
            </a:extLst>
          </p:cNvPr>
          <p:cNvSpPr>
            <a:spLocks noGrp="1"/>
          </p:cNvSpPr>
          <p:nvPr>
            <p:ph sz="quarter" idx="13"/>
          </p:nvPr>
        </p:nvSpPr>
        <p:spPr>
          <a:xfrm>
            <a:off x="2699750" y="1511300"/>
            <a:ext cx="5904000" cy="45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Footer Placeholder 3">
            <a:extLst>
              <a:ext uri="{FF2B5EF4-FFF2-40B4-BE49-F238E27FC236}">
                <a16:creationId xmlns:a16="http://schemas.microsoft.com/office/drawing/2014/main" id="{90D132C0-B3AA-41B9-9FA1-5CED851D0C6A}"/>
              </a:ext>
            </a:extLst>
          </p:cNvPr>
          <p:cNvSpPr>
            <a:spLocks noGrp="1"/>
          </p:cNvSpPr>
          <p:nvPr>
            <p:ph type="ftr" sz="quarter" idx="11"/>
          </p:nvPr>
        </p:nvSpPr>
        <p:spPr/>
        <p:txBody>
          <a:bodyPr/>
          <a:lstStyle>
            <a:lvl1pPr>
              <a:defRPr/>
            </a:lvl1pPr>
          </a:lstStyle>
          <a:p>
            <a:pPr>
              <a:defRPr/>
            </a:pPr>
            <a:r>
              <a:rPr lang="en-AU" noProof="0" dirty="0"/>
              <a:t>TRIM</a:t>
            </a:r>
          </a:p>
        </p:txBody>
      </p:sp>
      <p:sp>
        <p:nvSpPr>
          <p:cNvPr id="5" name="Slide Number Placeholder 4">
            <a:extLst>
              <a:ext uri="{FF2B5EF4-FFF2-40B4-BE49-F238E27FC236}">
                <a16:creationId xmlns:a16="http://schemas.microsoft.com/office/drawing/2014/main" id="{2D37699B-6B8B-4CDC-88CC-4C2642C5C108}"/>
              </a:ext>
            </a:extLst>
          </p:cNvPr>
          <p:cNvSpPr>
            <a:spLocks noGrp="1"/>
          </p:cNvSpPr>
          <p:nvPr>
            <p:ph type="sldNum" sz="quarter" idx="12"/>
          </p:nvPr>
        </p:nvSpPr>
        <p:spPr>
          <a:xfrm>
            <a:off x="7488000" y="6480000"/>
            <a:ext cx="612000" cy="378000"/>
          </a:xfrm>
        </p:spPr>
        <p:txBody>
          <a:bodyPr/>
          <a:lstStyle/>
          <a:p>
            <a:pPr>
              <a:defRPr/>
            </a:pPr>
            <a:fld id="{15AF9A56-2477-4E54-9B3A-54EF47468CB2}" type="slidenum">
              <a:rPr lang="en-AU" altLang="en-US" noProof="0" smtClean="0"/>
              <a:pPr>
                <a:defRPr/>
              </a:pPr>
              <a:t>‹#›</a:t>
            </a:fld>
            <a:endParaRPr lang="en-AU" altLang="en-US" noProof="0" dirty="0"/>
          </a:p>
        </p:txBody>
      </p:sp>
    </p:spTree>
    <p:extLst>
      <p:ext uri="{BB962C8B-B14F-4D97-AF65-F5344CB8AC3E}">
        <p14:creationId xmlns:p14="http://schemas.microsoft.com/office/powerpoint/2010/main" val="2324474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lum/>
          </a:blip>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5717D13-A0B8-44FF-83BD-69609A53C4C3}"/>
              </a:ext>
            </a:extLst>
          </p:cNvPr>
          <p:cNvSpPr>
            <a:spLocks noGrp="1"/>
          </p:cNvSpPr>
          <p:nvPr>
            <p:ph type="title"/>
          </p:nvPr>
        </p:nvSpPr>
        <p:spPr bwMode="auto">
          <a:xfrm>
            <a:off x="539750" y="269874"/>
            <a:ext cx="8064000" cy="8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noProof="0"/>
              <a:t>Click to edit Master title style</a:t>
            </a:r>
            <a:endParaRPr lang="en-AU" altLang="en-US" noProof="0" dirty="0"/>
          </a:p>
        </p:txBody>
      </p:sp>
      <p:sp>
        <p:nvSpPr>
          <p:cNvPr id="1027" name="Text Placeholder 2">
            <a:extLst>
              <a:ext uri="{FF2B5EF4-FFF2-40B4-BE49-F238E27FC236}">
                <a16:creationId xmlns:a16="http://schemas.microsoft.com/office/drawing/2014/main" id="{AB2482AE-DB13-49E4-8B2A-5571141A497A}"/>
              </a:ext>
            </a:extLst>
          </p:cNvPr>
          <p:cNvSpPr>
            <a:spLocks noGrp="1"/>
          </p:cNvSpPr>
          <p:nvPr>
            <p:ph type="body" idx="1"/>
          </p:nvPr>
        </p:nvSpPr>
        <p:spPr bwMode="auto">
          <a:xfrm>
            <a:off x="539750" y="1512001"/>
            <a:ext cx="8064000" cy="45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endParaRPr lang="en-AU" altLang="en-US" noProof="0" dirty="0"/>
          </a:p>
        </p:txBody>
      </p:sp>
      <p:sp>
        <p:nvSpPr>
          <p:cNvPr id="3" name="Footer Placeholder 2">
            <a:extLst>
              <a:ext uri="{FF2B5EF4-FFF2-40B4-BE49-F238E27FC236}">
                <a16:creationId xmlns:a16="http://schemas.microsoft.com/office/drawing/2014/main" id="{E2F044CA-99CF-41DC-BE10-D47868D2CD28}"/>
              </a:ext>
            </a:extLst>
          </p:cNvPr>
          <p:cNvSpPr>
            <a:spLocks noGrp="1"/>
          </p:cNvSpPr>
          <p:nvPr>
            <p:ph type="ftr" sz="quarter" idx="3"/>
          </p:nvPr>
        </p:nvSpPr>
        <p:spPr>
          <a:xfrm>
            <a:off x="539750" y="6480000"/>
            <a:ext cx="1440000" cy="378000"/>
          </a:xfrm>
          <a:prstGeom prst="rect">
            <a:avLst/>
          </a:prstGeom>
        </p:spPr>
        <p:txBody>
          <a:bodyPr vert="horz" lIns="0" tIns="0" rIns="0" bIns="0" rtlCol="0" anchor="t" anchorCtr="0"/>
          <a:lstStyle>
            <a:lvl1pPr algn="l">
              <a:defRPr sz="1200">
                <a:solidFill>
                  <a:schemeClr val="tx1">
                    <a:lumMod val="65000"/>
                    <a:lumOff val="35000"/>
                  </a:schemeClr>
                </a:solidFill>
                <a:latin typeface="Arial" panose="020B0604020202020204" pitchFamily="34" charset="0"/>
              </a:defRPr>
            </a:lvl1pPr>
          </a:lstStyle>
          <a:p>
            <a:pPr>
              <a:defRPr/>
            </a:pPr>
            <a:r>
              <a:rPr lang="en-AU" noProof="0" dirty="0"/>
              <a:t>TRIM</a:t>
            </a:r>
          </a:p>
        </p:txBody>
      </p:sp>
      <p:sp>
        <p:nvSpPr>
          <p:cNvPr id="4" name="Slide Number Placeholder 3">
            <a:extLst>
              <a:ext uri="{FF2B5EF4-FFF2-40B4-BE49-F238E27FC236}">
                <a16:creationId xmlns:a16="http://schemas.microsoft.com/office/drawing/2014/main" id="{B27AB8C5-A495-4502-AF71-8E806D33322B}"/>
              </a:ext>
            </a:extLst>
          </p:cNvPr>
          <p:cNvSpPr>
            <a:spLocks noGrp="1"/>
          </p:cNvSpPr>
          <p:nvPr>
            <p:ph type="sldNum" sz="quarter" idx="4"/>
          </p:nvPr>
        </p:nvSpPr>
        <p:spPr>
          <a:xfrm>
            <a:off x="7488000" y="6480175"/>
            <a:ext cx="612000" cy="378000"/>
          </a:xfrm>
          <a:prstGeom prst="rect">
            <a:avLst/>
          </a:prstGeom>
        </p:spPr>
        <p:txBody>
          <a:bodyPr vert="horz" wrap="square" lIns="0" tIns="0" rIns="0" bIns="0" numCol="1" anchor="t" anchorCtr="0" compatLnSpc="1">
            <a:prstTxWarp prst="textNoShape">
              <a:avLst/>
            </a:prstTxWarp>
          </a:bodyPr>
          <a:lstStyle>
            <a:lvl1pPr algn="r">
              <a:defRPr sz="1200">
                <a:solidFill>
                  <a:schemeClr val="tx1">
                    <a:lumMod val="65000"/>
                    <a:lumOff val="35000"/>
                  </a:schemeClr>
                </a:solidFill>
              </a:defRPr>
            </a:lvl1pPr>
          </a:lstStyle>
          <a:p>
            <a:pPr>
              <a:defRPr/>
            </a:pPr>
            <a:fld id="{15AF9A56-2477-4E54-9B3A-54EF47468CB2}" type="slidenum">
              <a:rPr lang="en-AU" altLang="en-US" noProof="0" smtClean="0"/>
              <a:pPr>
                <a:defRPr/>
              </a:pPr>
              <a:t>‹#›</a:t>
            </a:fld>
            <a:endParaRPr lang="en-AU" altLang="en-US" noProof="0" dirty="0"/>
          </a:p>
        </p:txBody>
      </p:sp>
      <p:sp>
        <p:nvSpPr>
          <p:cNvPr id="6" name="TextBox 5">
            <a:extLst>
              <a:ext uri="{FF2B5EF4-FFF2-40B4-BE49-F238E27FC236}">
                <a16:creationId xmlns:a16="http://schemas.microsoft.com/office/drawing/2014/main" id="{F312A1EA-664B-7B76-C1A2-FD82A42428D0}"/>
              </a:ext>
            </a:extLst>
          </p:cNvPr>
          <p:cNvSpPr txBox="1"/>
          <p:nvPr userDrawn="1">
            <p:extLst>
              <p:ext uri="{1162E1C5-73C7-4A58-AE30-91384D911F3F}">
                <p184:classification xmlns:p184="http://schemas.microsoft.com/office/powerpoint/2018/4/main" val="hdr"/>
              </p:ext>
            </p:extLst>
          </p:nvPr>
        </p:nvSpPr>
        <p:spPr>
          <a:xfrm>
            <a:off x="4244975" y="63500"/>
            <a:ext cx="696913" cy="152400"/>
          </a:xfrm>
          <a:prstGeom prst="rect">
            <a:avLst/>
          </a:prstGeom>
        </p:spPr>
        <p:txBody>
          <a:bodyPr horzOverflow="overflow" lIns="0" tIns="0" rIns="0" bIns="0">
            <a:spAutoFit/>
          </a:bodyPr>
          <a:lstStyle/>
          <a:p>
            <a:pPr algn="l"/>
            <a:r>
              <a:rPr lang="en-AU" sz="1000">
                <a:solidFill>
                  <a:srgbClr val="E4100E"/>
                </a:solidFill>
                <a:latin typeface="Arial Black" panose="020B0A04020102020204" pitchFamily="34" charset="0"/>
              </a:rPr>
              <a:t>OFFICIAL</a:t>
            </a:r>
          </a:p>
        </p:txBody>
      </p:sp>
      <p:sp>
        <p:nvSpPr>
          <p:cNvPr id="7" name="TextBox 6">
            <a:extLst>
              <a:ext uri="{FF2B5EF4-FFF2-40B4-BE49-F238E27FC236}">
                <a16:creationId xmlns:a16="http://schemas.microsoft.com/office/drawing/2014/main" id="{8E513590-1BA4-E1B0-8713-1CE1665694E6}"/>
              </a:ext>
            </a:extLst>
          </p:cNvPr>
          <p:cNvSpPr txBox="1"/>
          <p:nvPr userDrawn="1">
            <p:extLst>
              <p:ext uri="{1162E1C5-73C7-4A58-AE30-91384D911F3F}">
                <p184:classification xmlns:p184="http://schemas.microsoft.com/office/powerpoint/2018/4/main" val="ftr"/>
              </p:ext>
            </p:extLst>
          </p:nvPr>
        </p:nvSpPr>
        <p:spPr>
          <a:xfrm>
            <a:off x="4244975" y="6642100"/>
            <a:ext cx="696913" cy="152400"/>
          </a:xfrm>
          <a:prstGeom prst="rect">
            <a:avLst/>
          </a:prstGeom>
        </p:spPr>
        <p:txBody>
          <a:bodyPr horzOverflow="overflow" lIns="0" tIns="0" rIns="0" bIns="0">
            <a:spAutoFit/>
          </a:bodyPr>
          <a:lstStyle/>
          <a:p>
            <a:pPr algn="l"/>
            <a:r>
              <a:rPr lang="en-AU" sz="1000">
                <a:solidFill>
                  <a:srgbClr val="E4100E"/>
                </a:solidFill>
                <a:latin typeface="Arial Black" panose="020B0A04020102020204" pitchFamily="34" charset="0"/>
              </a:rPr>
              <a:t>OFFICIAL</a:t>
            </a:r>
          </a:p>
        </p:txBody>
      </p:sp>
    </p:spTree>
  </p:cSld>
  <p:clrMap bg1="lt1" tx1="dk1" bg2="lt2" tx2="dk2" accent1="accent1" accent2="accent2" accent3="accent3" accent4="accent4" accent5="accent5" accent6="accent6" hlink="hlink" folHlink="folHlink"/>
  <p:sldLayoutIdLst>
    <p:sldLayoutId id="2147483911" r:id="rId1"/>
    <p:sldLayoutId id="2147483921" r:id="rId2"/>
    <p:sldLayoutId id="2147483920" r:id="rId3"/>
    <p:sldLayoutId id="2147483922" r:id="rId4"/>
    <p:sldLayoutId id="2147483913" r:id="rId5"/>
    <p:sldLayoutId id="2147483914" r:id="rId6"/>
    <p:sldLayoutId id="2147483915" r:id="rId7"/>
    <p:sldLayoutId id="2147483918" r:id="rId8"/>
    <p:sldLayoutId id="2147483917" r:id="rId9"/>
    <p:sldLayoutId id="2147483916" r:id="rId10"/>
    <p:sldLayoutId id="2147483919" r:id="rId11"/>
    <p:sldLayoutId id="2147483923" r:id="rId12"/>
    <p:sldLayoutId id="2147483927" r:id="rId13"/>
    <p:sldLayoutId id="2147483926" r:id="rId14"/>
    <p:sldLayoutId id="2147483925" r:id="rId15"/>
    <p:sldLayoutId id="2147483924" r:id="rId16"/>
  </p:sldLayoutIdLst>
  <p:hf hdr="0" dt="0"/>
  <p:txStyles>
    <p:titleStyle>
      <a:lvl1pPr algn="l" defTabSz="457200" rtl="0" eaLnBrk="1" fontAlgn="base" hangingPunct="1">
        <a:spcBef>
          <a:spcPct val="0"/>
        </a:spcBef>
        <a:spcAft>
          <a:spcPct val="0"/>
        </a:spcAft>
        <a:defRPr sz="2400" kern="1200">
          <a:solidFill>
            <a:schemeClr val="accent2"/>
          </a:solidFill>
          <a:latin typeface="Arial"/>
          <a:ea typeface="ＭＳ Ｐゴシック" charset="0"/>
          <a:cs typeface="Arial"/>
        </a:defRPr>
      </a:lvl1pPr>
      <a:lvl2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2pPr>
      <a:lvl3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3pPr>
      <a:lvl4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4pPr>
      <a:lvl5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5pPr>
      <a:lvl6pPr marL="4572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9pPr>
    </p:titleStyle>
    <p:bodyStyle>
      <a:lvl1pPr algn="l" defTabSz="457200" rtl="0" eaLnBrk="1" fontAlgn="base" hangingPunct="1">
        <a:lnSpc>
          <a:spcPct val="110000"/>
        </a:lnSpc>
        <a:spcBef>
          <a:spcPts val="800"/>
        </a:spcBef>
        <a:spcAft>
          <a:spcPts val="800"/>
        </a:spcAft>
        <a:defRPr sz="2000" b="0" kern="1200">
          <a:solidFill>
            <a:schemeClr val="accent1"/>
          </a:solidFill>
          <a:latin typeface="+mn-lt"/>
          <a:ea typeface="ＭＳ Ｐゴシック" charset="0"/>
          <a:cs typeface="ＭＳ Ｐゴシック" charset="0"/>
        </a:defRPr>
      </a:lvl1pPr>
      <a:lvl2pPr algn="l" defTabSz="457200" rtl="0" eaLnBrk="1" fontAlgn="base" hangingPunct="1">
        <a:lnSpc>
          <a:spcPct val="110000"/>
        </a:lnSpc>
        <a:spcBef>
          <a:spcPct val="0"/>
        </a:spcBef>
        <a:spcAft>
          <a:spcPts val="800"/>
        </a:spcAft>
        <a:defRPr sz="2000" kern="1200">
          <a:solidFill>
            <a:schemeClr val="tx1"/>
          </a:solidFill>
          <a:latin typeface="+mn-lt"/>
          <a:ea typeface="ＭＳ Ｐゴシック" charset="0"/>
          <a:cs typeface="+mn-cs"/>
        </a:defRPr>
      </a:lvl2pPr>
      <a:lvl3pPr marL="250825" indent="-250825" algn="l" defTabSz="457200" rtl="0" eaLnBrk="1" fontAlgn="base" hangingPunct="1">
        <a:lnSpc>
          <a:spcPct val="110000"/>
        </a:lnSpc>
        <a:spcBef>
          <a:spcPct val="0"/>
        </a:spcBef>
        <a:spcAft>
          <a:spcPts val="800"/>
        </a:spcAft>
        <a:buFont typeface="Arial" panose="020B0604020202020204" pitchFamily="34" charset="0"/>
        <a:buChar char="•"/>
        <a:defRPr sz="2000" kern="1200">
          <a:solidFill>
            <a:schemeClr val="tx1"/>
          </a:solidFill>
          <a:latin typeface="+mn-lt"/>
          <a:ea typeface="ＭＳ Ｐゴシック" charset="0"/>
          <a:cs typeface="+mn-cs"/>
        </a:defRPr>
      </a:lvl3pPr>
      <a:lvl4pPr marL="503238" indent="-250825" algn="l" defTabSz="457200" rtl="0" eaLnBrk="1" fontAlgn="base" hangingPunct="1">
        <a:lnSpc>
          <a:spcPct val="110000"/>
        </a:lnSpc>
        <a:spcBef>
          <a:spcPct val="0"/>
        </a:spcBef>
        <a:spcAft>
          <a:spcPts val="800"/>
        </a:spcAft>
        <a:buFont typeface="Arial" panose="020B0604020202020204" pitchFamily="34" charset="0"/>
        <a:buChar char="–"/>
        <a:defRPr sz="2000" kern="1200">
          <a:solidFill>
            <a:schemeClr val="tx1"/>
          </a:solidFill>
          <a:latin typeface="+mn-lt"/>
          <a:ea typeface="ＭＳ Ｐゴシック" charset="0"/>
          <a:cs typeface="+mn-cs"/>
        </a:defRPr>
      </a:lvl4pPr>
      <a:lvl5pPr marL="755650" indent="-250825" algn="l" defTabSz="457200" rtl="0" eaLnBrk="1" fontAlgn="base" hangingPunct="1">
        <a:lnSpc>
          <a:spcPct val="110000"/>
        </a:lnSpc>
        <a:spcBef>
          <a:spcPct val="0"/>
        </a:spcBef>
        <a:spcAft>
          <a:spcPts val="80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1.xml"/><Relationship Id="rId1" Type="http://schemas.openxmlformats.org/officeDocument/2006/relationships/themeOverride" Target="../theme/themeOverride1.xml"/><Relationship Id="rId5" Type="http://schemas.openxmlformats.org/officeDocument/2006/relationships/image" Target="../media/image1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hyperlink" Target="https://ship-vic.infoxchangeapps.net.au/" TargetMode="External"/><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themeOverride" Target="../theme/themeOverride2.xml"/><Relationship Id="rId4" Type="http://schemas.openxmlformats.org/officeDocument/2006/relationships/image" Target="../media/image20.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themeOverride" Target="../theme/themeOverride3.xml"/><Relationship Id="rId6" Type="http://schemas.microsoft.com/office/2007/relationships/hdphoto" Target="../media/hdphoto1.wdp"/><Relationship Id="rId5" Type="http://schemas.openxmlformats.org/officeDocument/2006/relationships/image" Target="../media/image21.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hyperlink" Target="mailto:apps@infoxchange.org" TargetMode="External"/><Relationship Id="rId2" Type="http://schemas.openxmlformats.org/officeDocument/2006/relationships/notesSlide" Target="../notesSlides/notesSlide19.xml"/><Relationship Id="rId1" Type="http://schemas.openxmlformats.org/officeDocument/2006/relationships/slideLayout" Target="../slideLayouts/slideLayout11.xml"/><Relationship Id="rId5" Type="http://schemas.openxmlformats.org/officeDocument/2006/relationships/hyperlink" Target="mailto:homelessness@aihw.gov.au" TargetMode="External"/><Relationship Id="rId4" Type="http://schemas.openxmlformats.org/officeDocument/2006/relationships/hyperlink" Target="mailto:HDC@support.vic.gov.a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cid:image005.jpg@01DB98CA.3492E720" TargetMode="External"/><Relationship Id="rId5" Type="http://schemas.openxmlformats.org/officeDocument/2006/relationships/image" Target="../media/image8.jpeg"/><Relationship Id="rId4" Type="http://schemas.openxmlformats.org/officeDocument/2006/relationships/image" Target="cid:image004.png@01DB98CA.3492E720"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11.xml"/><Relationship Id="rId4" Type="http://schemas.openxmlformats.org/officeDocument/2006/relationships/hyperlink" Target="https://urldefense.com/v3/__https:/dhhsvicgovau.sharepoint.com/:u:/s/SDE3-DHHSHDC/EcWjIalruvRDnGeFhGZG89ABCzEg03PZyzYGx7AUZRFXmA__;!!C5rN6bSF!C7Jjl8XlTEp-Gg9uuzrp8fQbIHrE3CTcPN1WR-PTZxLGjOMH2AULgPxpG_7p5UFIwLeXu-UeQWmdj_OvPHX-zO_9FvH4Mwaqp57L-zs$"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hyperlink" Target="mailto:apps@infoxchange.org" TargetMode="External"/><Relationship Id="rId2" Type="http://schemas.openxmlformats.org/officeDocument/2006/relationships/notesSlide" Target="../notesSlides/notesSlide24.xml"/><Relationship Id="rId1" Type="http://schemas.openxmlformats.org/officeDocument/2006/relationships/slideLayout" Target="../slideLayouts/slideLayout11.xml"/><Relationship Id="rId5" Type="http://schemas.openxmlformats.org/officeDocument/2006/relationships/hyperlink" Target="mailto:homelessness@aihw.gov.au" TargetMode="External"/><Relationship Id="rId4" Type="http://schemas.openxmlformats.org/officeDocument/2006/relationships/hyperlink" Target="mailto:HDC@support.vic.gov.au"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providers.dffh.vic.gov.au/additional-hdc-data-extract-training-slides" TargetMode="External"/><Relationship Id="rId2" Type="http://schemas.openxmlformats.org/officeDocument/2006/relationships/hyperlink" Target="mailto:reception@familysafety.vic.gov.au" TargetMode="Externa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hyperlink" Target="https://www.vic.gov.au/maram-practice-guides-and-resource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hyperlink" Target="https://www.vic.gov.au/victorian-family-violence-data-collection-framework" TargetMode="External"/><Relationship Id="rId2" Type="http://schemas.openxmlformats.org/officeDocument/2006/relationships/notesSlide" Target="../notesSlides/notesSlide7.xml"/><Relationship Id="rId1" Type="http://schemas.openxmlformats.org/officeDocument/2006/relationships/slideLayout" Target="../slideLayouts/slideLayout11.xml"/><Relationship Id="rId5" Type="http://schemas.openxmlformats.org/officeDocument/2006/relationships/image" Target="../media/image12.png"/><Relationship Id="rId4" Type="http://schemas.openxmlformats.org/officeDocument/2006/relationships/hyperlink" Target="https://youtu.be/RSDzY-3aHTw"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07423D10-AE94-44F2-8F86-8BBEC30C83FD}"/>
              </a:ext>
            </a:extLst>
          </p:cNvPr>
          <p:cNvSpPr>
            <a:spLocks noGrp="1"/>
          </p:cNvSpPr>
          <p:nvPr>
            <p:ph type="ctrTitle"/>
          </p:nvPr>
        </p:nvSpPr>
        <p:spPr>
          <a:xfrm>
            <a:off x="720000" y="1782927"/>
            <a:ext cx="5633175" cy="1637073"/>
          </a:xfrm>
        </p:spPr>
        <p:txBody>
          <a:bodyPr anchor="b" anchorCtr="0"/>
          <a:lstStyle/>
          <a:p>
            <a:r>
              <a:rPr lang="en-AU" altLang="en-US" dirty="0">
                <a:solidFill>
                  <a:schemeClr val="tx1"/>
                </a:solidFill>
              </a:rPr>
              <a:t>Additional Data Extract – </a:t>
            </a:r>
            <a:br>
              <a:rPr lang="en-AU" altLang="en-US" dirty="0">
                <a:solidFill>
                  <a:schemeClr val="tx1"/>
                </a:solidFill>
              </a:rPr>
            </a:br>
            <a:r>
              <a:rPr lang="en-AU" altLang="en-US" dirty="0">
                <a:solidFill>
                  <a:schemeClr val="tx1"/>
                </a:solidFill>
              </a:rPr>
              <a:t>HDC reporting training session</a:t>
            </a:r>
          </a:p>
        </p:txBody>
      </p:sp>
      <p:sp>
        <p:nvSpPr>
          <p:cNvPr id="5123" name="Subtitle 2">
            <a:extLst>
              <a:ext uri="{FF2B5EF4-FFF2-40B4-BE49-F238E27FC236}">
                <a16:creationId xmlns:a16="http://schemas.microsoft.com/office/drawing/2014/main" id="{35776997-EF00-452E-BAC0-0646F5280C48}"/>
              </a:ext>
            </a:extLst>
          </p:cNvPr>
          <p:cNvSpPr>
            <a:spLocks noGrp="1"/>
          </p:cNvSpPr>
          <p:nvPr>
            <p:ph type="subTitle" idx="1"/>
          </p:nvPr>
        </p:nvSpPr>
        <p:spPr>
          <a:xfrm>
            <a:off x="719998" y="3707998"/>
            <a:ext cx="4800907" cy="1613259"/>
          </a:xfrm>
        </p:spPr>
        <p:txBody>
          <a:bodyPr/>
          <a:lstStyle/>
          <a:p>
            <a:r>
              <a:rPr lang="en-US" altLang="en-US" dirty="0"/>
              <a:t>Family violence funded agencies </a:t>
            </a:r>
          </a:p>
        </p:txBody>
      </p:sp>
    </p:spTree>
  </p:cSld>
  <p:clrMapOvr>
    <a:masterClrMapping/>
  </p:clrMapOvr>
  <mc:AlternateContent xmlns:mc="http://schemas.openxmlformats.org/markup-compatibility/2006" xmlns:p14="http://schemas.microsoft.com/office/powerpoint/2010/main">
    <mc:Choice Requires="p14">
      <p:transition spd="slow" p14:dur="2000" advTm="23164"/>
    </mc:Choice>
    <mc:Fallback xmlns="">
      <p:transition spd="slow" advTm="2316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00F6ED-AB21-6C62-9170-765B0EA8FEF1}"/>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8CA6A41A-F52E-531E-9AD0-98D8DC62F754}"/>
              </a:ext>
            </a:extLst>
          </p:cNvPr>
          <p:cNvSpPr>
            <a:spLocks noGrp="1"/>
          </p:cNvSpPr>
          <p:nvPr>
            <p:ph type="title"/>
          </p:nvPr>
        </p:nvSpPr>
        <p:spPr/>
        <p:txBody>
          <a:bodyPr/>
          <a:lstStyle/>
          <a:p>
            <a:r>
              <a:rPr lang="en-AU" b="1" dirty="0">
                <a:solidFill>
                  <a:schemeClr val="tx1"/>
                </a:solidFill>
              </a:rPr>
              <a:t>Support actions within SHIP</a:t>
            </a:r>
          </a:p>
        </p:txBody>
      </p:sp>
      <p:sp>
        <p:nvSpPr>
          <p:cNvPr id="8" name="Content Placeholder 7">
            <a:extLst>
              <a:ext uri="{FF2B5EF4-FFF2-40B4-BE49-F238E27FC236}">
                <a16:creationId xmlns:a16="http://schemas.microsoft.com/office/drawing/2014/main" id="{D682E465-0A05-13A7-3548-38F1BB1A345D}"/>
              </a:ext>
            </a:extLst>
          </p:cNvPr>
          <p:cNvSpPr>
            <a:spLocks noGrp="1"/>
          </p:cNvSpPr>
          <p:nvPr>
            <p:ph sz="quarter" idx="13"/>
          </p:nvPr>
        </p:nvSpPr>
        <p:spPr>
          <a:xfrm>
            <a:off x="539354" y="1330036"/>
            <a:ext cx="8064000" cy="5517164"/>
          </a:xfrm>
        </p:spPr>
        <p:txBody>
          <a:bodyPr/>
          <a:lstStyle/>
          <a:p>
            <a:r>
              <a:rPr lang="en-AU" sz="1800" dirty="0">
                <a:solidFill>
                  <a:schemeClr val="tx1"/>
                </a:solidFill>
              </a:rPr>
              <a:t>Support Actions is a repository for recording any information where there is no client record.  This allows for the recording of time to a case note where no support period has been opened.</a:t>
            </a:r>
          </a:p>
          <a:p>
            <a:r>
              <a:rPr lang="en-AU" sz="1800" b="1" dirty="0">
                <a:solidFill>
                  <a:schemeClr val="tx1"/>
                </a:solidFill>
              </a:rPr>
              <a:t>Secondary Consultations </a:t>
            </a:r>
            <a:r>
              <a:rPr lang="en-AU" sz="1800" dirty="0">
                <a:solidFill>
                  <a:schemeClr val="tx1"/>
                </a:solidFill>
              </a:rPr>
              <a:t>includes a consultation with a third party, or professional about a client where consent to obtain a client record is </a:t>
            </a:r>
            <a:r>
              <a:rPr lang="en-AU" sz="1800" b="1" dirty="0">
                <a:solidFill>
                  <a:schemeClr val="tx1"/>
                </a:solidFill>
              </a:rPr>
              <a:t>not</a:t>
            </a:r>
            <a:r>
              <a:rPr lang="en-AU" sz="1800" dirty="0">
                <a:solidFill>
                  <a:schemeClr val="tx1"/>
                </a:solidFill>
              </a:rPr>
              <a:t> provided. </a:t>
            </a:r>
          </a:p>
        </p:txBody>
      </p:sp>
      <p:sp>
        <p:nvSpPr>
          <p:cNvPr id="5" name="Slide Number Placeholder 4">
            <a:extLst>
              <a:ext uri="{FF2B5EF4-FFF2-40B4-BE49-F238E27FC236}">
                <a16:creationId xmlns:a16="http://schemas.microsoft.com/office/drawing/2014/main" id="{2641B311-6E1A-E435-18CF-315A6E8B2095}"/>
              </a:ext>
            </a:extLst>
          </p:cNvPr>
          <p:cNvSpPr>
            <a:spLocks noGrp="1"/>
          </p:cNvSpPr>
          <p:nvPr>
            <p:ph type="sldNum" sz="quarter" idx="12"/>
          </p:nvPr>
        </p:nvSpPr>
        <p:spPr/>
        <p:txBody>
          <a:bodyPr/>
          <a:lstStyle/>
          <a:p>
            <a:pPr>
              <a:defRPr/>
            </a:pPr>
            <a:fld id="{15AF9A56-2477-4E54-9B3A-54EF47468CB2}" type="slidenum">
              <a:rPr lang="en-AU" altLang="en-US" noProof="0" smtClean="0"/>
              <a:pPr>
                <a:defRPr/>
              </a:pPr>
              <a:t>10</a:t>
            </a:fld>
            <a:endParaRPr lang="en-AU" altLang="en-US" noProof="0" dirty="0"/>
          </a:p>
        </p:txBody>
      </p:sp>
      <p:pic>
        <p:nvPicPr>
          <p:cNvPr id="3" name="Picture 2" descr="A screenshot of a computer&#10;&#10;AI-generated content may be incorrect.">
            <a:extLst>
              <a:ext uri="{FF2B5EF4-FFF2-40B4-BE49-F238E27FC236}">
                <a16:creationId xmlns:a16="http://schemas.microsoft.com/office/drawing/2014/main" id="{12F1E509-BBF5-E3DF-CC4C-5BDA718C3AAE}"/>
              </a:ext>
            </a:extLst>
          </p:cNvPr>
          <p:cNvPicPr>
            <a:picLocks noChangeAspect="1"/>
          </p:cNvPicPr>
          <p:nvPr/>
        </p:nvPicPr>
        <p:blipFill rotWithShape="1">
          <a:blip r:embed="rId3"/>
          <a:srcRect r="805" b="999"/>
          <a:stretch/>
        </p:blipFill>
        <p:spPr bwMode="auto">
          <a:xfrm>
            <a:off x="736060" y="3381614"/>
            <a:ext cx="7179216" cy="3073791"/>
          </a:xfrm>
          <a:prstGeom prst="rect">
            <a:avLst/>
          </a:prstGeom>
          <a:ln>
            <a:solidFill>
              <a:schemeClr val="bg1">
                <a:lumMod val="85000"/>
              </a:schemeClr>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35222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4">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FE50EA7-22B1-B8D7-F4EE-A5EACC449624}"/>
              </a:ext>
            </a:extLst>
          </p:cNvPr>
          <p:cNvSpPr>
            <a:spLocks noGrp="1"/>
          </p:cNvSpPr>
          <p:nvPr>
            <p:ph type="title"/>
          </p:nvPr>
        </p:nvSpPr>
        <p:spPr/>
        <p:txBody>
          <a:bodyPr/>
          <a:lstStyle/>
          <a:p>
            <a:r>
              <a:rPr lang="en-AU" b="1" dirty="0">
                <a:solidFill>
                  <a:schemeClr val="tx1"/>
                </a:solidFill>
              </a:rPr>
              <a:t>Support actions within SHIP</a:t>
            </a:r>
          </a:p>
        </p:txBody>
      </p:sp>
      <p:sp>
        <p:nvSpPr>
          <p:cNvPr id="8" name="Content Placeholder 7">
            <a:extLst>
              <a:ext uri="{FF2B5EF4-FFF2-40B4-BE49-F238E27FC236}">
                <a16:creationId xmlns:a16="http://schemas.microsoft.com/office/drawing/2014/main" id="{B1FCECE4-F7E8-460D-2092-DEEE326A49B1}"/>
              </a:ext>
            </a:extLst>
          </p:cNvPr>
          <p:cNvSpPr>
            <a:spLocks noGrp="1"/>
          </p:cNvSpPr>
          <p:nvPr>
            <p:ph sz="quarter" idx="13"/>
          </p:nvPr>
        </p:nvSpPr>
        <p:spPr/>
        <p:txBody>
          <a:bodyPr/>
          <a:lstStyle/>
          <a:p>
            <a:r>
              <a:rPr lang="en-AU" sz="1800" b="1" dirty="0">
                <a:solidFill>
                  <a:schemeClr val="tx1"/>
                </a:solidFill>
              </a:rPr>
              <a:t>Direct person consultation </a:t>
            </a:r>
            <a:r>
              <a:rPr lang="en-AU" sz="1800" dirty="0">
                <a:solidFill>
                  <a:schemeClr val="tx1"/>
                </a:solidFill>
              </a:rPr>
              <a:t>includes a consultation with a client or group of clients, where consent to obtain the client(s) record is </a:t>
            </a:r>
            <a:r>
              <a:rPr lang="en-AU" sz="1800" b="1" dirty="0">
                <a:solidFill>
                  <a:schemeClr val="tx1"/>
                </a:solidFill>
              </a:rPr>
              <a:t>not</a:t>
            </a:r>
            <a:r>
              <a:rPr lang="en-AU" sz="1800" dirty="0">
                <a:solidFill>
                  <a:schemeClr val="tx1"/>
                </a:solidFill>
              </a:rPr>
              <a:t> provided. In these instances, record details about the consultation and the consultation length in this form. </a:t>
            </a:r>
          </a:p>
        </p:txBody>
      </p:sp>
      <p:sp>
        <p:nvSpPr>
          <p:cNvPr id="5" name="Slide Number Placeholder 4">
            <a:extLst>
              <a:ext uri="{FF2B5EF4-FFF2-40B4-BE49-F238E27FC236}">
                <a16:creationId xmlns:a16="http://schemas.microsoft.com/office/drawing/2014/main" id="{EDF92E5F-72DD-CD2D-C77F-B0A189DF5EC5}"/>
              </a:ext>
            </a:extLst>
          </p:cNvPr>
          <p:cNvSpPr>
            <a:spLocks noGrp="1"/>
          </p:cNvSpPr>
          <p:nvPr>
            <p:ph type="sldNum" sz="quarter" idx="12"/>
          </p:nvPr>
        </p:nvSpPr>
        <p:spPr/>
        <p:txBody>
          <a:bodyPr/>
          <a:lstStyle/>
          <a:p>
            <a:pPr>
              <a:defRPr/>
            </a:pPr>
            <a:fld id="{15AF9A56-2477-4E54-9B3A-54EF47468CB2}" type="slidenum">
              <a:rPr lang="en-AU" altLang="en-US" noProof="0" smtClean="0"/>
              <a:pPr>
                <a:defRPr/>
              </a:pPr>
              <a:t>11</a:t>
            </a:fld>
            <a:endParaRPr lang="en-AU" altLang="en-US" noProof="0" dirty="0"/>
          </a:p>
        </p:txBody>
      </p:sp>
      <p:pic>
        <p:nvPicPr>
          <p:cNvPr id="3" name="Picture 2" descr="A screenshot of a computer&#10;&#10;AI-generated content may be incorrect.">
            <a:extLst>
              <a:ext uri="{FF2B5EF4-FFF2-40B4-BE49-F238E27FC236}">
                <a16:creationId xmlns:a16="http://schemas.microsoft.com/office/drawing/2014/main" id="{E4BD2D55-CCEE-641A-4FBC-4288938BB88D}"/>
              </a:ext>
            </a:extLst>
          </p:cNvPr>
          <p:cNvPicPr>
            <a:picLocks noChangeAspect="1"/>
          </p:cNvPicPr>
          <p:nvPr/>
        </p:nvPicPr>
        <p:blipFill rotWithShape="1">
          <a:blip r:embed="rId5"/>
          <a:srcRect t="2523" r="4080"/>
          <a:stretch/>
        </p:blipFill>
        <p:spPr bwMode="auto">
          <a:xfrm>
            <a:off x="559424" y="2835396"/>
            <a:ext cx="7705676" cy="3278837"/>
          </a:xfrm>
          <a:prstGeom prst="rect">
            <a:avLst/>
          </a:prstGeom>
          <a:ln>
            <a:solidFill>
              <a:schemeClr val="bg1">
                <a:lumMod val="85000"/>
              </a:schemeClr>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32148476"/>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1C745C-36AF-7E6D-695F-37B6638B1D6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0E66E21-CF86-04DC-3039-DE5F3072A144}"/>
              </a:ext>
            </a:extLst>
          </p:cNvPr>
          <p:cNvSpPr>
            <a:spLocks noGrp="1"/>
          </p:cNvSpPr>
          <p:nvPr>
            <p:ph type="title"/>
          </p:nvPr>
        </p:nvSpPr>
        <p:spPr/>
        <p:txBody>
          <a:bodyPr/>
          <a:lstStyle/>
          <a:p>
            <a:r>
              <a:rPr lang="en-AU" b="1" dirty="0">
                <a:solidFill>
                  <a:schemeClr val="tx1"/>
                </a:solidFill>
                <a:latin typeface="+mn-lt"/>
              </a:rPr>
              <a:t>Program field </a:t>
            </a:r>
          </a:p>
        </p:txBody>
      </p:sp>
      <p:sp>
        <p:nvSpPr>
          <p:cNvPr id="3" name="Content Placeholder 2">
            <a:extLst>
              <a:ext uri="{FF2B5EF4-FFF2-40B4-BE49-F238E27FC236}">
                <a16:creationId xmlns:a16="http://schemas.microsoft.com/office/drawing/2014/main" id="{6B5B9E5E-BBBC-EDBA-0E94-2A232EA8D618}"/>
              </a:ext>
            </a:extLst>
          </p:cNvPr>
          <p:cNvSpPr>
            <a:spLocks noGrp="1"/>
          </p:cNvSpPr>
          <p:nvPr>
            <p:ph sz="quarter" idx="13"/>
          </p:nvPr>
        </p:nvSpPr>
        <p:spPr>
          <a:xfrm>
            <a:off x="539354" y="1270660"/>
            <a:ext cx="8064000" cy="4741340"/>
          </a:xfrm>
        </p:spPr>
        <p:txBody>
          <a:bodyPr/>
          <a:lstStyle/>
          <a:p>
            <a:r>
              <a:rPr lang="en-AU" altLang="en-US" sz="1800" dirty="0">
                <a:solidFill>
                  <a:schemeClr val="tx1"/>
                </a:solidFill>
              </a:rPr>
              <a:t>Programs </a:t>
            </a:r>
            <a:r>
              <a:rPr lang="en-AU" sz="1800" dirty="0">
                <a:solidFill>
                  <a:schemeClr val="tx1"/>
                </a:solidFill>
              </a:rPr>
              <a:t>enable agencies to create program subtypes within the one workgroup to track performance such as service hours or payments for separate programs of work such as Crisis Response or Case Management, when both responses are provided by the same workgroup.</a:t>
            </a:r>
            <a:r>
              <a:rPr lang="en-AU" altLang="en-US" sz="1800" dirty="0">
                <a:solidFill>
                  <a:schemeClr val="tx1"/>
                </a:solidFill>
              </a:rPr>
              <a:t> </a:t>
            </a:r>
          </a:p>
          <a:p>
            <a:r>
              <a:rPr lang="en-AU" altLang="en-US" sz="1800" dirty="0">
                <a:solidFill>
                  <a:schemeClr val="tx1"/>
                </a:solidFill>
              </a:rPr>
              <a:t>You must select the respective program in the drop-down selection to be able to report accurately on each program. </a:t>
            </a:r>
          </a:p>
          <a:p>
            <a:r>
              <a:rPr lang="en-AU" altLang="en-US" dirty="0">
                <a:solidFill>
                  <a:schemeClr val="tx1"/>
                </a:solidFill>
              </a:rPr>
              <a:t> </a:t>
            </a:r>
          </a:p>
          <a:p>
            <a:endParaRPr lang="en-AU" altLang="en-US" dirty="0">
              <a:solidFill>
                <a:schemeClr val="tx1"/>
              </a:solidFill>
            </a:endParaRPr>
          </a:p>
          <a:p>
            <a:endParaRPr lang="en-AU" altLang="en-US" dirty="0"/>
          </a:p>
          <a:p>
            <a:endParaRPr lang="en-AU" altLang="en-US" dirty="0">
              <a:solidFill>
                <a:schemeClr val="tx1"/>
              </a:solidFill>
            </a:endParaRPr>
          </a:p>
          <a:p>
            <a:endParaRPr lang="en-AU" altLang="en-US" dirty="0"/>
          </a:p>
          <a:p>
            <a:endParaRPr lang="en-AU" altLang="en-US" dirty="0"/>
          </a:p>
          <a:p>
            <a:pPr lvl="1"/>
            <a:endParaRPr lang="en-AU" altLang="en-US" dirty="0"/>
          </a:p>
        </p:txBody>
      </p:sp>
      <p:sp>
        <p:nvSpPr>
          <p:cNvPr id="5" name="Slide Number Placeholder 4">
            <a:extLst>
              <a:ext uri="{FF2B5EF4-FFF2-40B4-BE49-F238E27FC236}">
                <a16:creationId xmlns:a16="http://schemas.microsoft.com/office/drawing/2014/main" id="{5C6BE5B1-F2DB-C213-DEB0-0F79F0FC2853}"/>
              </a:ext>
            </a:extLst>
          </p:cNvPr>
          <p:cNvSpPr>
            <a:spLocks noGrp="1"/>
          </p:cNvSpPr>
          <p:nvPr>
            <p:ph type="sldNum" sz="quarter" idx="12"/>
          </p:nvPr>
        </p:nvSpPr>
        <p:spPr/>
        <p:txBody>
          <a:bodyPr/>
          <a:lstStyle/>
          <a:p>
            <a:fld id="{15AF9A56-2477-4E54-9B3A-54EF47468CB2}" type="slidenum">
              <a:rPr lang="en-AU" altLang="en-US" smtClean="0"/>
              <a:pPr/>
              <a:t>12</a:t>
            </a:fld>
            <a:endParaRPr lang="en-AU" altLang="en-US"/>
          </a:p>
        </p:txBody>
      </p:sp>
      <p:pic>
        <p:nvPicPr>
          <p:cNvPr id="2" name="Picture 1" descr="A screenshot of a computer&#10;&#10;AI-generated content may be incorrect.">
            <a:extLst>
              <a:ext uri="{FF2B5EF4-FFF2-40B4-BE49-F238E27FC236}">
                <a16:creationId xmlns:a16="http://schemas.microsoft.com/office/drawing/2014/main" id="{91A60303-2868-D73E-65F7-C455E02A2EEE}"/>
              </a:ext>
            </a:extLst>
          </p:cNvPr>
          <p:cNvPicPr>
            <a:picLocks noChangeAspect="1"/>
          </p:cNvPicPr>
          <p:nvPr/>
        </p:nvPicPr>
        <p:blipFill rotWithShape="1">
          <a:blip r:embed="rId3"/>
          <a:srcRect r="634" b="806"/>
          <a:stretch/>
        </p:blipFill>
        <p:spPr bwMode="auto">
          <a:xfrm>
            <a:off x="2354580" y="3322405"/>
            <a:ext cx="4500979" cy="3265720"/>
          </a:xfrm>
          <a:prstGeom prst="rect">
            <a:avLst/>
          </a:prstGeom>
          <a:ln>
            <a:solidFill>
              <a:schemeClr val="bg1">
                <a:lumMod val="85000"/>
              </a:schemeClr>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12112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6321E-2AE9-0FF1-F479-960916165351}"/>
              </a:ext>
            </a:extLst>
          </p:cNvPr>
          <p:cNvSpPr>
            <a:spLocks noGrp="1"/>
          </p:cNvSpPr>
          <p:nvPr>
            <p:ph type="title"/>
          </p:nvPr>
        </p:nvSpPr>
        <p:spPr>
          <a:xfrm>
            <a:off x="539750" y="269874"/>
            <a:ext cx="8064000" cy="864000"/>
          </a:xfrm>
        </p:spPr>
        <p:txBody>
          <a:bodyPr wrap="square" anchor="ctr">
            <a:normAutofit/>
          </a:bodyPr>
          <a:lstStyle/>
          <a:p>
            <a:r>
              <a:rPr lang="en-AU" b="1" dirty="0">
                <a:solidFill>
                  <a:schemeClr val="tx1"/>
                </a:solidFill>
              </a:rPr>
              <a:t>Break time</a:t>
            </a:r>
          </a:p>
        </p:txBody>
      </p:sp>
      <p:pic>
        <p:nvPicPr>
          <p:cNvPr id="7" name="Content Placeholder 6" descr="A computer on a table&#10;&#10;AI-generated content may be incorrect.">
            <a:extLst>
              <a:ext uri="{FF2B5EF4-FFF2-40B4-BE49-F238E27FC236}">
                <a16:creationId xmlns:a16="http://schemas.microsoft.com/office/drawing/2014/main" id="{48A76C05-2220-33B6-16CC-39A06DE0ABE0}"/>
              </a:ext>
            </a:extLst>
          </p:cNvPr>
          <p:cNvPicPr>
            <a:picLocks noGrp="1" noChangeAspect="1"/>
          </p:cNvPicPr>
          <p:nvPr>
            <p:ph sz="quarter" idx="13"/>
          </p:nvPr>
        </p:nvPicPr>
        <p:blipFill>
          <a:blip r:embed="rId3"/>
          <a:stretch>
            <a:fillRect/>
          </a:stretch>
        </p:blipFill>
        <p:spPr>
          <a:xfrm>
            <a:off x="1322256" y="1512000"/>
            <a:ext cx="6498195" cy="4500000"/>
          </a:xfrm>
          <a:noFill/>
        </p:spPr>
      </p:pic>
      <p:sp>
        <p:nvSpPr>
          <p:cNvPr id="5" name="Slide Number Placeholder 4">
            <a:extLst>
              <a:ext uri="{FF2B5EF4-FFF2-40B4-BE49-F238E27FC236}">
                <a16:creationId xmlns:a16="http://schemas.microsoft.com/office/drawing/2014/main" id="{B6854721-2E33-ABAE-9B5D-FDFC6A43B0FB}"/>
              </a:ext>
            </a:extLst>
          </p:cNvPr>
          <p:cNvSpPr>
            <a:spLocks noGrp="1"/>
          </p:cNvSpPr>
          <p:nvPr>
            <p:ph type="sldNum" sz="quarter" idx="12"/>
          </p:nvPr>
        </p:nvSpPr>
        <p:spPr>
          <a:xfrm>
            <a:off x="7488000" y="6480000"/>
            <a:ext cx="612000" cy="367200"/>
          </a:xfrm>
        </p:spPr>
        <p:txBody>
          <a:bodyPr wrap="square" anchor="t">
            <a:normAutofit/>
          </a:bodyPr>
          <a:lstStyle/>
          <a:p>
            <a:pPr>
              <a:spcAft>
                <a:spcPts val="600"/>
              </a:spcAft>
              <a:defRPr/>
            </a:pPr>
            <a:fld id="{15AF9A56-2477-4E54-9B3A-54EF47468CB2}" type="slidenum">
              <a:rPr lang="en-AU" altLang="en-US" smtClean="0"/>
              <a:pPr>
                <a:spcAft>
                  <a:spcPts val="600"/>
                </a:spcAft>
                <a:defRPr/>
              </a:pPr>
              <a:t>13</a:t>
            </a:fld>
            <a:endParaRPr lang="en-AU" altLang="en-US"/>
          </a:p>
        </p:txBody>
      </p:sp>
    </p:spTree>
    <p:extLst>
      <p:ext uri="{BB962C8B-B14F-4D97-AF65-F5344CB8AC3E}">
        <p14:creationId xmlns:p14="http://schemas.microsoft.com/office/powerpoint/2010/main" val="1223083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79C54-E7B1-9B5C-2E0F-25FA36492BC3}"/>
              </a:ext>
            </a:extLst>
          </p:cNvPr>
          <p:cNvSpPr>
            <a:spLocks noGrp="1"/>
          </p:cNvSpPr>
          <p:nvPr>
            <p:ph type="title"/>
          </p:nvPr>
        </p:nvSpPr>
        <p:spPr/>
        <p:txBody>
          <a:bodyPr/>
          <a:lstStyle/>
          <a:p>
            <a:r>
              <a:rPr lang="en-AU" b="1" dirty="0">
                <a:solidFill>
                  <a:schemeClr val="tx1"/>
                </a:solidFill>
              </a:rPr>
              <a:t>Case scenario</a:t>
            </a:r>
          </a:p>
        </p:txBody>
      </p:sp>
      <p:sp>
        <p:nvSpPr>
          <p:cNvPr id="3" name="Content Placeholder 2">
            <a:extLst>
              <a:ext uri="{FF2B5EF4-FFF2-40B4-BE49-F238E27FC236}">
                <a16:creationId xmlns:a16="http://schemas.microsoft.com/office/drawing/2014/main" id="{C2056B9A-0465-3F1A-6D5A-2E03BEDF11B0}"/>
              </a:ext>
            </a:extLst>
          </p:cNvPr>
          <p:cNvSpPr>
            <a:spLocks noGrp="1"/>
          </p:cNvSpPr>
          <p:nvPr>
            <p:ph sz="quarter" idx="13"/>
          </p:nvPr>
        </p:nvSpPr>
        <p:spPr/>
        <p:txBody>
          <a:bodyPr/>
          <a:lstStyle/>
          <a:p>
            <a:r>
              <a:rPr lang="en-AU" sz="1800" dirty="0">
                <a:solidFill>
                  <a:schemeClr val="tx1"/>
                </a:solidFill>
              </a:rPr>
              <a:t>Angela, mother of 2 is a client of ACME Family and Community Services.</a:t>
            </a:r>
          </a:p>
          <a:p>
            <a:r>
              <a:rPr lang="en-AU" sz="1800" dirty="0">
                <a:solidFill>
                  <a:schemeClr val="tx1"/>
                </a:solidFill>
              </a:rPr>
              <a:t>Angela is a victim of Family and Domestic violence. </a:t>
            </a:r>
          </a:p>
          <a:p>
            <a:r>
              <a:rPr lang="en-AU" sz="1800" dirty="0">
                <a:solidFill>
                  <a:schemeClr val="tx1"/>
                </a:solidFill>
              </a:rPr>
              <a:t>She requires several services including: </a:t>
            </a:r>
          </a:p>
          <a:p>
            <a:pPr marL="342900" indent="-342900">
              <a:buFont typeface="Arial" panose="020B0604020202020204" pitchFamily="34" charset="0"/>
              <a:buChar char="•"/>
            </a:pPr>
            <a:r>
              <a:rPr lang="en-AU" sz="1800" dirty="0">
                <a:solidFill>
                  <a:schemeClr val="tx1"/>
                </a:solidFill>
              </a:rPr>
              <a:t>Short-term accommodation stay for Angela and her children.</a:t>
            </a:r>
          </a:p>
          <a:p>
            <a:pPr marL="342900" indent="-342900">
              <a:buFont typeface="Arial" panose="020B0604020202020204" pitchFamily="34" charset="0"/>
              <a:buChar char="•"/>
            </a:pPr>
            <a:r>
              <a:rPr lang="en-AU" sz="1800" dirty="0">
                <a:solidFill>
                  <a:schemeClr val="tx1"/>
                </a:solidFill>
              </a:rPr>
              <a:t>$200/- food vouchers.</a:t>
            </a:r>
          </a:p>
          <a:p>
            <a:endParaRPr lang="en-AU" sz="1800" dirty="0">
              <a:solidFill>
                <a:schemeClr val="tx1"/>
              </a:solidFill>
            </a:endParaRPr>
          </a:p>
          <a:p>
            <a:endParaRPr lang="en-AU" sz="1800" dirty="0"/>
          </a:p>
        </p:txBody>
      </p:sp>
      <p:sp>
        <p:nvSpPr>
          <p:cNvPr id="5" name="Slide Number Placeholder 4">
            <a:extLst>
              <a:ext uri="{FF2B5EF4-FFF2-40B4-BE49-F238E27FC236}">
                <a16:creationId xmlns:a16="http://schemas.microsoft.com/office/drawing/2014/main" id="{131707B6-DDC1-3728-E904-8A8E3275C8DF}"/>
              </a:ext>
            </a:extLst>
          </p:cNvPr>
          <p:cNvSpPr>
            <a:spLocks noGrp="1"/>
          </p:cNvSpPr>
          <p:nvPr>
            <p:ph type="sldNum" sz="quarter" idx="12"/>
          </p:nvPr>
        </p:nvSpPr>
        <p:spPr/>
        <p:txBody>
          <a:bodyPr/>
          <a:lstStyle/>
          <a:p>
            <a:pPr>
              <a:defRPr/>
            </a:pPr>
            <a:fld id="{15AF9A56-2477-4E54-9B3A-54EF47468CB2}" type="slidenum">
              <a:rPr lang="en-AU" altLang="en-US" noProof="0" smtClean="0"/>
              <a:pPr>
                <a:defRPr/>
              </a:pPr>
              <a:t>14</a:t>
            </a:fld>
            <a:endParaRPr lang="en-AU" altLang="en-US" noProof="0" dirty="0"/>
          </a:p>
        </p:txBody>
      </p:sp>
      <p:sp>
        <p:nvSpPr>
          <p:cNvPr id="7" name="TextBox 6">
            <a:extLst>
              <a:ext uri="{FF2B5EF4-FFF2-40B4-BE49-F238E27FC236}">
                <a16:creationId xmlns:a16="http://schemas.microsoft.com/office/drawing/2014/main" id="{C486C3EC-4CEC-7883-9F20-F691703C60C6}"/>
              </a:ext>
            </a:extLst>
          </p:cNvPr>
          <p:cNvSpPr txBox="1"/>
          <p:nvPr/>
        </p:nvSpPr>
        <p:spPr>
          <a:xfrm>
            <a:off x="539354" y="4126800"/>
            <a:ext cx="5236028" cy="369332"/>
          </a:xfrm>
          <a:prstGeom prst="rect">
            <a:avLst/>
          </a:prstGeom>
          <a:noFill/>
        </p:spPr>
        <p:txBody>
          <a:bodyPr wrap="square">
            <a:spAutoFit/>
          </a:bodyPr>
          <a:lstStyle/>
          <a:p>
            <a:r>
              <a:rPr lang="en-AU" dirty="0">
                <a:hlinkClick r:id="rId3"/>
              </a:rPr>
              <a:t>Specialist Homelessness Information Platform</a:t>
            </a:r>
            <a:endParaRPr lang="en-AU" dirty="0"/>
          </a:p>
        </p:txBody>
      </p:sp>
    </p:spTree>
    <p:extLst>
      <p:ext uri="{BB962C8B-B14F-4D97-AF65-F5344CB8AC3E}">
        <p14:creationId xmlns:p14="http://schemas.microsoft.com/office/powerpoint/2010/main" val="95780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F9CE4-12D2-4981-BB39-8A001658AC91}"/>
              </a:ext>
            </a:extLst>
          </p:cNvPr>
          <p:cNvSpPr>
            <a:spLocks noGrp="1"/>
          </p:cNvSpPr>
          <p:nvPr>
            <p:ph type="title"/>
          </p:nvPr>
        </p:nvSpPr>
        <p:spPr>
          <a:xfrm>
            <a:off x="539750" y="269874"/>
            <a:ext cx="8064000" cy="864000"/>
          </a:xfrm>
        </p:spPr>
        <p:txBody>
          <a:bodyPr wrap="square" anchor="ctr">
            <a:normAutofit/>
          </a:bodyPr>
          <a:lstStyle/>
          <a:p>
            <a:r>
              <a:rPr lang="en-AU" b="1" dirty="0">
                <a:solidFill>
                  <a:schemeClr val="tx1"/>
                </a:solidFill>
              </a:rPr>
              <a:t>Accommodation</a:t>
            </a:r>
          </a:p>
        </p:txBody>
      </p:sp>
      <p:pic>
        <p:nvPicPr>
          <p:cNvPr id="24" name="Picture Placeholder 23" descr="A screenshot of a note&#10;&#10;AI-generated content may be incorrect.">
            <a:extLst>
              <a:ext uri="{FF2B5EF4-FFF2-40B4-BE49-F238E27FC236}">
                <a16:creationId xmlns:a16="http://schemas.microsoft.com/office/drawing/2014/main" id="{F460640A-ED55-9A4A-B20A-E8F841493224}"/>
              </a:ext>
            </a:extLst>
          </p:cNvPr>
          <p:cNvPicPr>
            <a:picLocks noGrp="1" noChangeAspect="1"/>
          </p:cNvPicPr>
          <p:nvPr>
            <p:ph sz="quarter" idx="13"/>
          </p:nvPr>
        </p:nvPicPr>
        <p:blipFill>
          <a:blip r:embed="rId4"/>
          <a:stretch>
            <a:fillRect/>
          </a:stretch>
        </p:blipFill>
        <p:spPr>
          <a:xfrm>
            <a:off x="539354" y="1682755"/>
            <a:ext cx="3906000" cy="4177540"/>
          </a:xfrm>
          <a:noFill/>
          <a:ln>
            <a:solidFill>
              <a:schemeClr val="bg1">
                <a:lumMod val="85000"/>
              </a:schemeClr>
            </a:solidFill>
          </a:ln>
        </p:spPr>
      </p:pic>
      <p:sp>
        <p:nvSpPr>
          <p:cNvPr id="3" name="Content Placeholder 2">
            <a:extLst>
              <a:ext uri="{FF2B5EF4-FFF2-40B4-BE49-F238E27FC236}">
                <a16:creationId xmlns:a16="http://schemas.microsoft.com/office/drawing/2014/main" id="{6A07B7B4-93AC-4439-A60D-23029D473225}"/>
              </a:ext>
            </a:extLst>
          </p:cNvPr>
          <p:cNvSpPr>
            <a:spLocks noGrp="1"/>
          </p:cNvSpPr>
          <p:nvPr>
            <p:ph sz="quarter" idx="14"/>
          </p:nvPr>
        </p:nvSpPr>
        <p:spPr>
          <a:xfrm>
            <a:off x="4698648" y="1679543"/>
            <a:ext cx="3906000" cy="4500000"/>
          </a:xfrm>
        </p:spPr>
        <p:txBody>
          <a:bodyPr wrap="square" anchor="t">
            <a:normAutofit/>
          </a:bodyPr>
          <a:lstStyle/>
          <a:p>
            <a:pPr lvl="2"/>
            <a:r>
              <a:rPr lang="en-GB" sz="1800" dirty="0"/>
              <a:t>My agency supported Jennifer and her child with short term accommodation.</a:t>
            </a:r>
            <a:endParaRPr lang="en-AU" sz="1800" dirty="0"/>
          </a:p>
          <a:p>
            <a:pPr lvl="2"/>
            <a:r>
              <a:rPr lang="en-AU" sz="1800" dirty="0"/>
              <a:t>After creating a note within SHIP, I entered the information in the Accommodation tab.</a:t>
            </a:r>
          </a:p>
          <a:p>
            <a:pPr lvl="2"/>
            <a:r>
              <a:rPr lang="en-US" sz="1800" dirty="0"/>
              <a:t>Did I leave out any important or essential details?</a:t>
            </a:r>
            <a:endParaRPr lang="en-GB" sz="1800" dirty="0"/>
          </a:p>
          <a:p>
            <a:pPr lvl="1"/>
            <a:endParaRPr lang="en-AU" dirty="0">
              <a:solidFill>
                <a:schemeClr val="accent1"/>
              </a:solidFill>
            </a:endParaRPr>
          </a:p>
        </p:txBody>
      </p:sp>
      <p:sp>
        <p:nvSpPr>
          <p:cNvPr id="5" name="Slide Number Placeholder 4">
            <a:extLst>
              <a:ext uri="{FF2B5EF4-FFF2-40B4-BE49-F238E27FC236}">
                <a16:creationId xmlns:a16="http://schemas.microsoft.com/office/drawing/2014/main" id="{19A3A27E-97D4-4B6B-9FBA-EFD23218145E}"/>
              </a:ext>
            </a:extLst>
          </p:cNvPr>
          <p:cNvSpPr>
            <a:spLocks noGrp="1"/>
          </p:cNvSpPr>
          <p:nvPr>
            <p:ph type="sldNum" sz="quarter" idx="12"/>
          </p:nvPr>
        </p:nvSpPr>
        <p:spPr>
          <a:xfrm>
            <a:off x="7488000" y="6480175"/>
            <a:ext cx="612000" cy="378000"/>
          </a:xfrm>
        </p:spPr>
        <p:txBody>
          <a:bodyPr wrap="square" anchor="t">
            <a:normAutofit/>
          </a:bodyPr>
          <a:lstStyle/>
          <a:p>
            <a:pPr>
              <a:spcAft>
                <a:spcPts val="600"/>
              </a:spcAft>
            </a:pPr>
            <a:fld id="{15AF9A56-2477-4E54-9B3A-54EF47468CB2}" type="slidenum">
              <a:rPr lang="en-AU" altLang="en-US" noProof="0" smtClean="0"/>
              <a:pPr>
                <a:spcAft>
                  <a:spcPts val="600"/>
                </a:spcAft>
              </a:pPr>
              <a:t>15</a:t>
            </a:fld>
            <a:endParaRPr lang="en-AU" altLang="en-US" noProof="0"/>
          </a:p>
        </p:txBody>
      </p:sp>
    </p:spTree>
    <p:extLst>
      <p:ext uri="{BB962C8B-B14F-4D97-AF65-F5344CB8AC3E}">
        <p14:creationId xmlns:p14="http://schemas.microsoft.com/office/powerpoint/2010/main" val="6376015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4">
            <a:lum/>
          </a:blip>
          <a:srcRect/>
          <a:stretch>
            <a:fillRect/>
          </a:stretch>
        </a:blipFill>
        <a:effectLst/>
      </p:bgPr>
    </p:bg>
    <p:spTree>
      <p:nvGrpSpPr>
        <p:cNvPr id="1" name="">
          <a:extLst>
            <a:ext uri="{FF2B5EF4-FFF2-40B4-BE49-F238E27FC236}">
              <a16:creationId xmlns:a16="http://schemas.microsoft.com/office/drawing/2014/main" id="{DBDCC5AC-A05A-67D3-1BEC-E67F25FB67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ED5DF2-FEB6-C01F-95E0-01188644A4C2}"/>
              </a:ext>
            </a:extLst>
          </p:cNvPr>
          <p:cNvSpPr>
            <a:spLocks noGrp="1"/>
          </p:cNvSpPr>
          <p:nvPr>
            <p:ph type="title"/>
          </p:nvPr>
        </p:nvSpPr>
        <p:spPr/>
        <p:txBody>
          <a:bodyPr wrap="square" anchor="ctr">
            <a:normAutofit/>
          </a:bodyPr>
          <a:lstStyle/>
          <a:p>
            <a:r>
              <a:rPr lang="en-AU" b="1" dirty="0">
                <a:solidFill>
                  <a:schemeClr val="tx1"/>
                </a:solidFill>
              </a:rPr>
              <a:t>Case Note</a:t>
            </a:r>
          </a:p>
        </p:txBody>
      </p:sp>
      <p:pic>
        <p:nvPicPr>
          <p:cNvPr id="9" name="Picture Placeholder 8" descr="A screenshot of a computer&#10;&#10;AI-generated content may be incorrect.">
            <a:extLst>
              <a:ext uri="{FF2B5EF4-FFF2-40B4-BE49-F238E27FC236}">
                <a16:creationId xmlns:a16="http://schemas.microsoft.com/office/drawing/2014/main" id="{31E3BB15-D7F0-A175-5B82-03DAB3986671}"/>
              </a:ext>
            </a:extLst>
          </p:cNvPr>
          <p:cNvPicPr>
            <a:picLocks noGrp="1" noChangeAspect="1"/>
          </p:cNvPicPr>
          <p:nvPr>
            <p:ph sz="quarter" idx="13"/>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tretch/>
        </p:blipFill>
        <p:spPr>
          <a:xfrm>
            <a:off x="170627" y="1580711"/>
            <a:ext cx="4303079" cy="3851256"/>
          </a:xfrm>
          <a:noFill/>
          <a:ln>
            <a:solidFill>
              <a:schemeClr val="bg1">
                <a:lumMod val="85000"/>
              </a:schemeClr>
            </a:solidFill>
          </a:ln>
        </p:spPr>
      </p:pic>
      <p:sp>
        <p:nvSpPr>
          <p:cNvPr id="3" name="Content Placeholder 2">
            <a:extLst>
              <a:ext uri="{FF2B5EF4-FFF2-40B4-BE49-F238E27FC236}">
                <a16:creationId xmlns:a16="http://schemas.microsoft.com/office/drawing/2014/main" id="{94F5F4D3-59E9-D177-2CAF-41B49EC9614F}"/>
              </a:ext>
            </a:extLst>
          </p:cNvPr>
          <p:cNvSpPr>
            <a:spLocks noGrp="1"/>
          </p:cNvSpPr>
          <p:nvPr>
            <p:ph sz="quarter" idx="14"/>
          </p:nvPr>
        </p:nvSpPr>
        <p:spPr/>
        <p:txBody>
          <a:bodyPr wrap="square" anchor="t">
            <a:normAutofit/>
          </a:bodyPr>
          <a:lstStyle/>
          <a:p>
            <a:pPr lvl="2"/>
            <a:r>
              <a:rPr lang="en-GB" sz="1800" dirty="0"/>
              <a:t>Penelope Lee called my agency to discuss mental health services available to her.</a:t>
            </a:r>
            <a:endParaRPr lang="en-AU" sz="1800" dirty="0"/>
          </a:p>
          <a:p>
            <a:pPr lvl="2"/>
            <a:r>
              <a:rPr lang="en-AU" sz="1800" dirty="0"/>
              <a:t>After speaking with Penelope over the phone, I arranged a referral for her.</a:t>
            </a:r>
          </a:p>
          <a:p>
            <a:pPr lvl="2"/>
            <a:r>
              <a:rPr lang="en-AU" sz="1800" dirty="0"/>
              <a:t>I created a note in SHIP to record this interaction. </a:t>
            </a:r>
          </a:p>
          <a:p>
            <a:pPr lvl="2"/>
            <a:r>
              <a:rPr lang="en-US" sz="1800" dirty="0"/>
              <a:t>Did I leave out any important or essential details?</a:t>
            </a:r>
            <a:endParaRPr lang="en-GB" sz="1800" dirty="0"/>
          </a:p>
          <a:p>
            <a:pPr marL="0" lvl="2" indent="0">
              <a:buNone/>
            </a:pPr>
            <a:endParaRPr lang="en-GB" dirty="0">
              <a:solidFill>
                <a:schemeClr val="accent1"/>
              </a:solidFill>
            </a:endParaRPr>
          </a:p>
        </p:txBody>
      </p:sp>
      <p:sp>
        <p:nvSpPr>
          <p:cNvPr id="5" name="Slide Number Placeholder 4">
            <a:extLst>
              <a:ext uri="{FF2B5EF4-FFF2-40B4-BE49-F238E27FC236}">
                <a16:creationId xmlns:a16="http://schemas.microsoft.com/office/drawing/2014/main" id="{20C2C3FB-2D02-53B7-FC55-116395C02922}"/>
              </a:ext>
            </a:extLst>
          </p:cNvPr>
          <p:cNvSpPr>
            <a:spLocks noGrp="1"/>
          </p:cNvSpPr>
          <p:nvPr>
            <p:ph type="sldNum" sz="quarter" idx="12"/>
          </p:nvPr>
        </p:nvSpPr>
        <p:spPr/>
        <p:txBody>
          <a:bodyPr wrap="square" anchor="t">
            <a:normAutofit/>
          </a:bodyPr>
          <a:lstStyle/>
          <a:p>
            <a:pPr>
              <a:spcAft>
                <a:spcPts val="600"/>
              </a:spcAft>
            </a:pPr>
            <a:fld id="{15AF9A56-2477-4E54-9B3A-54EF47468CB2}" type="slidenum">
              <a:rPr lang="en-AU" altLang="en-US" noProof="0" smtClean="0"/>
              <a:pPr>
                <a:spcAft>
                  <a:spcPts val="600"/>
                </a:spcAft>
              </a:pPr>
              <a:t>16</a:t>
            </a:fld>
            <a:endParaRPr lang="en-AU" altLang="en-US" noProof="0"/>
          </a:p>
        </p:txBody>
      </p:sp>
    </p:spTree>
    <p:extLst>
      <p:ext uri="{BB962C8B-B14F-4D97-AF65-F5344CB8AC3E}">
        <p14:creationId xmlns:p14="http://schemas.microsoft.com/office/powerpoint/2010/main" val="3021334811"/>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4D7C48-DB7F-5AFD-4BAA-DD4C47AC86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5ACDD8-B834-E941-6FAB-5E70A972F448}"/>
              </a:ext>
            </a:extLst>
          </p:cNvPr>
          <p:cNvSpPr>
            <a:spLocks noGrp="1"/>
          </p:cNvSpPr>
          <p:nvPr>
            <p:ph type="title"/>
          </p:nvPr>
        </p:nvSpPr>
        <p:spPr>
          <a:xfrm>
            <a:off x="539750" y="269874"/>
            <a:ext cx="8064000" cy="864000"/>
          </a:xfrm>
        </p:spPr>
        <p:txBody>
          <a:bodyPr wrap="square" anchor="ctr">
            <a:normAutofit/>
          </a:bodyPr>
          <a:lstStyle/>
          <a:p>
            <a:r>
              <a:rPr lang="en-AU" b="1" dirty="0">
                <a:solidFill>
                  <a:schemeClr val="tx1"/>
                </a:solidFill>
              </a:rPr>
              <a:t>Payment</a:t>
            </a:r>
          </a:p>
        </p:txBody>
      </p:sp>
      <p:pic>
        <p:nvPicPr>
          <p:cNvPr id="6" name="Picture 5" descr="A screenshot of a computer&#10;&#10;AI-generated content may be incorrect.">
            <a:extLst>
              <a:ext uri="{FF2B5EF4-FFF2-40B4-BE49-F238E27FC236}">
                <a16:creationId xmlns:a16="http://schemas.microsoft.com/office/drawing/2014/main" id="{981AAA74-AB4B-BDC4-9C57-D0A03F2DA905}"/>
              </a:ext>
            </a:extLst>
          </p:cNvPr>
          <p:cNvPicPr>
            <a:picLocks noChangeAspect="1"/>
          </p:cNvPicPr>
          <p:nvPr/>
        </p:nvPicPr>
        <p:blipFill>
          <a:blip r:embed="rId3"/>
          <a:srcRect r="28172" b="-1"/>
          <a:stretch>
            <a:fillRect/>
          </a:stretch>
        </p:blipFill>
        <p:spPr>
          <a:xfrm>
            <a:off x="539354" y="1512009"/>
            <a:ext cx="3906000" cy="4499982"/>
          </a:xfrm>
          <a:prstGeom prst="rect">
            <a:avLst/>
          </a:prstGeom>
          <a:ln>
            <a:solidFill>
              <a:schemeClr val="bg1">
                <a:lumMod val="85000"/>
              </a:schemeClr>
            </a:solidFill>
          </a:ln>
        </p:spPr>
      </p:pic>
      <p:sp>
        <p:nvSpPr>
          <p:cNvPr id="3" name="Content Placeholder 2">
            <a:extLst>
              <a:ext uri="{FF2B5EF4-FFF2-40B4-BE49-F238E27FC236}">
                <a16:creationId xmlns:a16="http://schemas.microsoft.com/office/drawing/2014/main" id="{8B27C483-D940-7758-CBE4-444C3EED9536}"/>
              </a:ext>
            </a:extLst>
          </p:cNvPr>
          <p:cNvSpPr>
            <a:spLocks noGrp="1"/>
          </p:cNvSpPr>
          <p:nvPr>
            <p:ph sz="quarter" idx="14"/>
          </p:nvPr>
        </p:nvSpPr>
        <p:spPr>
          <a:xfrm>
            <a:off x="4698648" y="1512000"/>
            <a:ext cx="4178224" cy="4500000"/>
          </a:xfrm>
        </p:spPr>
        <p:txBody>
          <a:bodyPr wrap="square" anchor="t">
            <a:normAutofit/>
          </a:bodyPr>
          <a:lstStyle/>
          <a:p>
            <a:pPr lvl="2">
              <a:lnSpc>
                <a:spcPct val="100000"/>
              </a:lnSpc>
            </a:pPr>
            <a:r>
              <a:rPr lang="en-GB" sz="1800" dirty="0"/>
              <a:t>My agency is supporting Emma and her two children. Initially we provided them with short-term accommodation in a Holiday Inn motel for 3 nights at the cost of $200/per night. </a:t>
            </a:r>
          </a:p>
          <a:p>
            <a:pPr lvl="2">
              <a:lnSpc>
                <a:spcPct val="100000"/>
              </a:lnSpc>
            </a:pPr>
            <a:r>
              <a:rPr lang="en-GB" sz="1800" dirty="0"/>
              <a:t>This stay extended by a further 5 nights before Emma and her children entered a refuge.  </a:t>
            </a:r>
          </a:p>
          <a:p>
            <a:pPr lvl="2">
              <a:lnSpc>
                <a:spcPct val="100000"/>
              </a:lnSpc>
            </a:pPr>
            <a:r>
              <a:rPr lang="en-GB" sz="1800" dirty="0"/>
              <a:t>I have approximated the cost for my agency to be $600 for 3 nights. </a:t>
            </a:r>
          </a:p>
          <a:p>
            <a:pPr lvl="2">
              <a:lnSpc>
                <a:spcPct val="100000"/>
              </a:lnSpc>
            </a:pPr>
            <a:r>
              <a:rPr lang="en-US" sz="1800" dirty="0"/>
              <a:t>Is there any significant information I may have overlooked?</a:t>
            </a:r>
            <a:endParaRPr lang="en-AU" sz="1800" dirty="0"/>
          </a:p>
        </p:txBody>
      </p:sp>
      <p:sp>
        <p:nvSpPr>
          <p:cNvPr id="5" name="Slide Number Placeholder 4">
            <a:extLst>
              <a:ext uri="{FF2B5EF4-FFF2-40B4-BE49-F238E27FC236}">
                <a16:creationId xmlns:a16="http://schemas.microsoft.com/office/drawing/2014/main" id="{47824BFC-722B-DD56-E575-981A7B2A954E}"/>
              </a:ext>
            </a:extLst>
          </p:cNvPr>
          <p:cNvSpPr>
            <a:spLocks noGrp="1"/>
          </p:cNvSpPr>
          <p:nvPr>
            <p:ph type="sldNum" sz="quarter" idx="12"/>
          </p:nvPr>
        </p:nvSpPr>
        <p:spPr>
          <a:xfrm>
            <a:off x="7488000" y="6480175"/>
            <a:ext cx="612000" cy="378000"/>
          </a:xfrm>
        </p:spPr>
        <p:txBody>
          <a:bodyPr wrap="square" anchor="t">
            <a:normAutofit/>
          </a:bodyPr>
          <a:lstStyle/>
          <a:p>
            <a:pPr>
              <a:spcAft>
                <a:spcPts val="600"/>
              </a:spcAft>
            </a:pPr>
            <a:fld id="{15AF9A56-2477-4E54-9B3A-54EF47468CB2}" type="slidenum">
              <a:rPr lang="en-AU" altLang="en-US" noProof="0" smtClean="0"/>
              <a:pPr>
                <a:spcAft>
                  <a:spcPts val="600"/>
                </a:spcAft>
              </a:pPr>
              <a:t>17</a:t>
            </a:fld>
            <a:endParaRPr lang="en-AU" altLang="en-US" noProof="0"/>
          </a:p>
        </p:txBody>
      </p:sp>
    </p:spTree>
    <p:extLst>
      <p:ext uri="{BB962C8B-B14F-4D97-AF65-F5344CB8AC3E}">
        <p14:creationId xmlns:p14="http://schemas.microsoft.com/office/powerpoint/2010/main" val="3280043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C74B5-7AA1-E916-B236-96BC8FC17169}"/>
              </a:ext>
            </a:extLst>
          </p:cNvPr>
          <p:cNvSpPr>
            <a:spLocks noGrp="1"/>
          </p:cNvSpPr>
          <p:nvPr>
            <p:ph type="title"/>
          </p:nvPr>
        </p:nvSpPr>
        <p:spPr/>
        <p:txBody>
          <a:bodyPr/>
          <a:lstStyle/>
          <a:p>
            <a:r>
              <a:rPr lang="en-AU" b="1" dirty="0">
                <a:solidFill>
                  <a:schemeClr val="tx1"/>
                </a:solidFill>
              </a:rPr>
              <a:t>Questions</a:t>
            </a:r>
            <a:endParaRPr lang="en-AU" dirty="0"/>
          </a:p>
        </p:txBody>
      </p:sp>
      <p:pic>
        <p:nvPicPr>
          <p:cNvPr id="8" name="Picture Placeholder 7">
            <a:extLst>
              <a:ext uri="{FF2B5EF4-FFF2-40B4-BE49-F238E27FC236}">
                <a16:creationId xmlns:a16="http://schemas.microsoft.com/office/drawing/2014/main" id="{FB7D584D-B5A3-84BA-70D7-6B5AEE0C1679}"/>
              </a:ext>
            </a:extLst>
          </p:cNvPr>
          <p:cNvPicPr>
            <a:picLocks noGrp="1" noChangeAspect="1"/>
          </p:cNvPicPr>
          <p:nvPr>
            <p:ph type="pic" sz="quarter" idx="15"/>
          </p:nvPr>
        </p:nvPicPr>
        <p:blipFill>
          <a:blip r:embed="rId3"/>
          <a:srcRect l="5725" r="5725"/>
          <a:stretch/>
        </p:blipFill>
        <p:spPr>
          <a:xfrm>
            <a:off x="2492750" y="1577044"/>
            <a:ext cx="3906000" cy="4500000"/>
          </a:xfrm>
        </p:spPr>
      </p:pic>
      <p:sp>
        <p:nvSpPr>
          <p:cNvPr id="6" name="Slide Number Placeholder 5">
            <a:extLst>
              <a:ext uri="{FF2B5EF4-FFF2-40B4-BE49-F238E27FC236}">
                <a16:creationId xmlns:a16="http://schemas.microsoft.com/office/drawing/2014/main" id="{DA450D22-914E-EB82-1A6E-45CE9EF31F3E}"/>
              </a:ext>
            </a:extLst>
          </p:cNvPr>
          <p:cNvSpPr>
            <a:spLocks noGrp="1"/>
          </p:cNvSpPr>
          <p:nvPr>
            <p:ph type="sldNum" sz="quarter" idx="12"/>
          </p:nvPr>
        </p:nvSpPr>
        <p:spPr/>
        <p:txBody>
          <a:bodyPr/>
          <a:lstStyle/>
          <a:p>
            <a:pPr>
              <a:defRPr/>
            </a:pPr>
            <a:fld id="{15AF9A56-2477-4E54-9B3A-54EF47468CB2}" type="slidenum">
              <a:rPr lang="en-AU" altLang="en-US" noProof="0" smtClean="0"/>
              <a:pPr>
                <a:defRPr/>
              </a:pPr>
              <a:t>18</a:t>
            </a:fld>
            <a:endParaRPr lang="en-AU" altLang="en-US" noProof="0" dirty="0"/>
          </a:p>
        </p:txBody>
      </p:sp>
    </p:spTree>
    <p:extLst>
      <p:ext uri="{BB962C8B-B14F-4D97-AF65-F5344CB8AC3E}">
        <p14:creationId xmlns:p14="http://schemas.microsoft.com/office/powerpoint/2010/main" val="12743563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697EBB-6B9B-3ED2-D69B-20B306089176}"/>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A9FDDFD5-B200-C23E-A932-DD24883BA749}"/>
              </a:ext>
            </a:extLst>
          </p:cNvPr>
          <p:cNvSpPr>
            <a:spLocks noGrp="1"/>
          </p:cNvSpPr>
          <p:nvPr>
            <p:ph type="title"/>
          </p:nvPr>
        </p:nvSpPr>
        <p:spPr/>
        <p:txBody>
          <a:bodyPr/>
          <a:lstStyle/>
          <a:p>
            <a:r>
              <a:rPr lang="en-AU" b="1" dirty="0">
                <a:solidFill>
                  <a:schemeClr val="tx1"/>
                </a:solidFill>
              </a:rPr>
              <a:t>Further support</a:t>
            </a:r>
          </a:p>
        </p:txBody>
      </p:sp>
      <p:sp>
        <p:nvSpPr>
          <p:cNvPr id="8" name="Content Placeholder 7">
            <a:extLst>
              <a:ext uri="{FF2B5EF4-FFF2-40B4-BE49-F238E27FC236}">
                <a16:creationId xmlns:a16="http://schemas.microsoft.com/office/drawing/2014/main" id="{30288E6F-0C80-ADB9-0855-BB0693736E0E}"/>
              </a:ext>
            </a:extLst>
          </p:cNvPr>
          <p:cNvSpPr>
            <a:spLocks noGrp="1"/>
          </p:cNvSpPr>
          <p:nvPr>
            <p:ph sz="quarter" idx="13"/>
          </p:nvPr>
        </p:nvSpPr>
        <p:spPr/>
        <p:txBody>
          <a:bodyPr/>
          <a:lstStyle/>
          <a:p>
            <a:pPr>
              <a:lnSpc>
                <a:spcPct val="150000"/>
              </a:lnSpc>
              <a:spcBef>
                <a:spcPts val="1800"/>
              </a:spcBef>
              <a:spcAft>
                <a:spcPts val="600"/>
              </a:spcAft>
              <a:buNone/>
            </a:pPr>
            <a:r>
              <a:rPr lang="en-AU" b="1" dirty="0">
                <a:solidFill>
                  <a:srgbClr val="E57200"/>
                </a:solidFill>
                <a:effectLst/>
              </a:rPr>
              <a:t>Need help using SHIP or </a:t>
            </a:r>
            <a:r>
              <a:rPr lang="en-AU" b="1" dirty="0" err="1">
                <a:solidFill>
                  <a:srgbClr val="E57200"/>
                </a:solidFill>
                <a:effectLst/>
              </a:rPr>
              <a:t>Validata</a:t>
            </a:r>
            <a:r>
              <a:rPr lang="en-AU" b="1" dirty="0">
                <a:solidFill>
                  <a:srgbClr val="E57200"/>
                </a:solidFill>
                <a:effectLst/>
              </a:rPr>
              <a:t>™?</a:t>
            </a:r>
            <a:endParaRPr lang="en-AU" dirty="0">
              <a:solidFill>
                <a:srgbClr val="E57200"/>
              </a:solidFill>
              <a:effectLst/>
            </a:endParaRPr>
          </a:p>
          <a:p>
            <a:pPr>
              <a:lnSpc>
                <a:spcPct val="150000"/>
              </a:lnSpc>
              <a:buNone/>
            </a:pPr>
            <a:r>
              <a:rPr lang="en-US" sz="1800" dirty="0">
                <a:solidFill>
                  <a:schemeClr val="tx1"/>
                </a:solidFill>
                <a:effectLst/>
                <a:latin typeface="Arial" panose="020B0604020202020204" pitchFamily="34" charset="0"/>
                <a:ea typeface="Verdana" panose="020B0604030504040204" pitchFamily="34" charset="0"/>
                <a:cs typeface="Verdana" panose="020B0604030504040204" pitchFamily="34" charset="0"/>
              </a:rPr>
              <a:t>For help with SHIP, email </a:t>
            </a:r>
            <a:r>
              <a:rPr lang="en-US" sz="1800" u="dotted" dirty="0">
                <a:solidFill>
                  <a:srgbClr val="0072CE"/>
                </a:solidFill>
                <a:effectLst/>
                <a:latin typeface="Arial" panose="020B0604020202020204" pitchFamily="34" charset="0"/>
                <a:ea typeface="Verdana" panose="020B0604030504040204" pitchFamily="34" charset="0"/>
                <a:cs typeface="Verdana" panose="020B0604030504040204" pitchFamily="34" charset="0"/>
                <a:hlinkClick r:id="rId3"/>
              </a:rPr>
              <a:t>apps@infoxchange.org</a:t>
            </a:r>
            <a:r>
              <a:rPr lang="en-US" sz="1800" dirty="0">
                <a:effectLst/>
                <a:latin typeface="Arial" panose="020B0604020202020204" pitchFamily="34" charset="0"/>
                <a:ea typeface="Verdana" panose="020B0604030504040204" pitchFamily="34" charset="0"/>
                <a:cs typeface="Verdana" panose="020B0604030504040204" pitchFamily="34" charset="0"/>
              </a:rPr>
              <a:t> </a:t>
            </a:r>
            <a:r>
              <a:rPr lang="en-US" sz="1800" dirty="0">
                <a:solidFill>
                  <a:schemeClr val="tx1"/>
                </a:solidFill>
                <a:effectLst/>
                <a:latin typeface="Arial" panose="020B0604020202020204" pitchFamily="34" charset="0"/>
                <a:ea typeface="Verdana" panose="020B0604030504040204" pitchFamily="34" charset="0"/>
                <a:cs typeface="Verdana" panose="020B0604030504040204" pitchFamily="34" charset="0"/>
              </a:rPr>
              <a:t>or phone SHIP support on 1800 627 191 (option 1).</a:t>
            </a:r>
            <a:endParaRPr lang="en-AU" sz="1800" dirty="0">
              <a:effectLst/>
              <a:latin typeface="Cambria" panose="02040503050406030204" pitchFamily="18" charset="0"/>
              <a:ea typeface="Times New Roman" panose="02020603050405020304" pitchFamily="18" charset="0"/>
              <a:cs typeface="Times New Roman" panose="02020603050405020304" pitchFamily="18" charset="0"/>
            </a:endParaRPr>
          </a:p>
          <a:p>
            <a:pPr>
              <a:lnSpc>
                <a:spcPct val="150000"/>
              </a:lnSpc>
              <a:buNone/>
            </a:pPr>
            <a:r>
              <a:rPr lang="en-US" sz="180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For help with the HDC Secure Data Exchange including</a:t>
            </a:r>
            <a:r>
              <a:rPr lang="en-US" sz="1800" dirty="0">
                <a:solidFill>
                  <a:schemeClr val="tx1"/>
                </a:solidFill>
                <a:effectLst/>
                <a:latin typeface="Arial" panose="020B0604020202020204" pitchFamily="34" charset="0"/>
                <a:ea typeface="Verdana" panose="020B0604030504040204" pitchFamily="34" charset="0"/>
                <a:cs typeface="Times New Roman" panose="02020603050405020304" pitchFamily="18" charset="0"/>
              </a:rPr>
              <a:t> access, please email your request to the HDC Support Team </a:t>
            </a:r>
            <a:r>
              <a:rPr lang="en-US" sz="1800" u="dotted" dirty="0">
                <a:solidFill>
                  <a:srgbClr val="0072CE"/>
                </a:solidFill>
                <a:effectLst/>
                <a:latin typeface="Arial" panose="020B0604020202020204" pitchFamily="34" charset="0"/>
                <a:ea typeface="Verdana" panose="020B0604030504040204" pitchFamily="34" charset="0"/>
                <a:cs typeface="Times New Roman" panose="02020603050405020304" pitchFamily="18" charset="0"/>
                <a:hlinkClick r:id="rId4"/>
              </a:rPr>
              <a:t>HDC@support.vic.gov.au</a:t>
            </a:r>
            <a:r>
              <a:rPr lang="en-AU" sz="1800" dirty="0">
                <a:effectLst/>
                <a:latin typeface="Arial" panose="020B0604020202020204" pitchFamily="34" charset="0"/>
                <a:ea typeface="Verdana" panose="020B0604030504040204" pitchFamily="34" charset="0"/>
                <a:cs typeface="Times New Roman" panose="02020603050405020304" pitchFamily="18" charset="0"/>
              </a:rPr>
              <a:t> </a:t>
            </a:r>
            <a:endParaRPr lang="en-AU" sz="1800" dirty="0">
              <a:effectLst/>
              <a:latin typeface="Cambria" panose="02040503050406030204" pitchFamily="18" charset="0"/>
              <a:ea typeface="Times New Roman" panose="02020603050405020304" pitchFamily="18" charset="0"/>
              <a:cs typeface="Times New Roman" panose="02020603050405020304" pitchFamily="18" charset="0"/>
            </a:endParaRPr>
          </a:p>
          <a:p>
            <a:pPr>
              <a:lnSpc>
                <a:spcPct val="150000"/>
              </a:lnSpc>
              <a:spcAft>
                <a:spcPts val="600"/>
              </a:spcAft>
            </a:pPr>
            <a:r>
              <a:rPr lang="en-US" sz="180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For help with </a:t>
            </a:r>
            <a:r>
              <a:rPr lang="en-US" sz="1800" dirty="0" err="1">
                <a:solidFill>
                  <a:schemeClr val="tx1"/>
                </a:solidFill>
                <a:effectLst/>
                <a:latin typeface="Arial" panose="020B0604020202020204" pitchFamily="34" charset="0"/>
                <a:ea typeface="Times" panose="02020603050405020304" pitchFamily="18" charset="0"/>
                <a:cs typeface="Times New Roman" panose="02020603050405020304" pitchFamily="18" charset="0"/>
              </a:rPr>
              <a:t>Validata</a:t>
            </a:r>
            <a:r>
              <a:rPr lang="en-US" sz="180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 to upload extracts or resolve critical errors, email</a:t>
            </a:r>
            <a:r>
              <a:rPr lang="en-US" sz="1800" dirty="0">
                <a:solidFill>
                  <a:schemeClr val="tx1"/>
                </a:solidFill>
                <a:effectLst/>
                <a:latin typeface="Arial" panose="020B0604020202020204" pitchFamily="34" charset="0"/>
                <a:ea typeface="Times" panose="02020603050405020304" pitchFamily="18" charset="0"/>
                <a:cs typeface="Arial" panose="020B0604020202020204" pitchFamily="34" charset="0"/>
              </a:rPr>
              <a:t> </a:t>
            </a:r>
            <a:r>
              <a:rPr lang="en-US" sz="1800" u="none" strike="noStrike" dirty="0">
                <a:solidFill>
                  <a:srgbClr val="0070C0"/>
                </a:solidFill>
                <a:effectLst/>
                <a:latin typeface="Arial" panose="020B0604020202020204" pitchFamily="34" charset="0"/>
                <a:ea typeface="Times" panose="02020603050405020304" pitchFamily="18" charset="0"/>
                <a:cs typeface="Times New Roman" panose="02020603050405020304" pitchFamily="18" charset="0"/>
                <a:hlinkClick r:id="rId5"/>
              </a:rPr>
              <a:t>homelessness@aihw.gov.au</a:t>
            </a:r>
            <a:r>
              <a:rPr lang="en-US" sz="1800" dirty="0">
                <a:solidFill>
                  <a:srgbClr val="0070C0"/>
                </a:solidFill>
                <a:effectLst/>
                <a:latin typeface="Arial" panose="020B0604020202020204" pitchFamily="34" charset="0"/>
                <a:ea typeface="Times" panose="02020603050405020304" pitchFamily="18" charset="0"/>
                <a:cs typeface="Arial" panose="020B0604020202020204" pitchFamily="34" charset="0"/>
              </a:rPr>
              <a:t> </a:t>
            </a:r>
            <a:r>
              <a:rPr lang="en-US" sz="180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or phone the AIHW SHS Hotline on 1800 627 191 (option 2).</a:t>
            </a:r>
            <a:endParaRPr lang="en-AU" sz="1800" dirty="0">
              <a:solidFill>
                <a:schemeClr val="tx1"/>
              </a:solidFill>
              <a:effectLst/>
              <a:latin typeface="Arial" panose="020B0604020202020204" pitchFamily="34" charset="0"/>
              <a:ea typeface="Times" panose="02020603050405020304" pitchFamily="18" charset="0"/>
              <a:cs typeface="Times New Roman" panose="02020603050405020304" pitchFamily="18" charset="0"/>
            </a:endParaRPr>
          </a:p>
          <a:p>
            <a:pPr>
              <a:lnSpc>
                <a:spcPct val="150000"/>
              </a:lnSpc>
              <a:spcAft>
                <a:spcPts val="600"/>
              </a:spcAft>
            </a:pPr>
            <a:endParaRPr lang="en-US" sz="1800" dirty="0">
              <a:solidFill>
                <a:schemeClr val="tx1"/>
              </a:solidFill>
              <a:effectLst/>
            </a:endParaRPr>
          </a:p>
          <a:p>
            <a:pPr>
              <a:lnSpc>
                <a:spcPct val="150000"/>
              </a:lnSpc>
            </a:pPr>
            <a:endParaRPr lang="en-AU" sz="1800" dirty="0"/>
          </a:p>
        </p:txBody>
      </p:sp>
      <p:sp>
        <p:nvSpPr>
          <p:cNvPr id="6" name="Slide Number Placeholder 5">
            <a:extLst>
              <a:ext uri="{FF2B5EF4-FFF2-40B4-BE49-F238E27FC236}">
                <a16:creationId xmlns:a16="http://schemas.microsoft.com/office/drawing/2014/main" id="{1F4D8E25-C545-8F9B-65EC-F5DAA5D9CF22}"/>
              </a:ext>
            </a:extLst>
          </p:cNvPr>
          <p:cNvSpPr>
            <a:spLocks noGrp="1"/>
          </p:cNvSpPr>
          <p:nvPr>
            <p:ph type="sldNum" sz="quarter" idx="12"/>
          </p:nvPr>
        </p:nvSpPr>
        <p:spPr/>
        <p:txBody>
          <a:bodyPr/>
          <a:lstStyle/>
          <a:p>
            <a:pPr>
              <a:defRPr/>
            </a:pPr>
            <a:fld id="{15AF9A56-2477-4E54-9B3A-54EF47468CB2}" type="slidenum">
              <a:rPr lang="en-AU" altLang="en-US" noProof="0" smtClean="0"/>
              <a:pPr>
                <a:defRPr/>
              </a:pPr>
              <a:t>19</a:t>
            </a:fld>
            <a:endParaRPr lang="en-AU" altLang="en-US" noProof="0" dirty="0"/>
          </a:p>
        </p:txBody>
      </p:sp>
    </p:spTree>
    <p:extLst>
      <p:ext uri="{BB962C8B-B14F-4D97-AF65-F5344CB8AC3E}">
        <p14:creationId xmlns:p14="http://schemas.microsoft.com/office/powerpoint/2010/main" val="634377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36A04C4-8D7C-1865-5DC1-191C49CD4A5A}"/>
              </a:ext>
            </a:extLst>
          </p:cNvPr>
          <p:cNvSpPr>
            <a:spLocks noGrp="1"/>
          </p:cNvSpPr>
          <p:nvPr>
            <p:ph type="title"/>
          </p:nvPr>
        </p:nvSpPr>
        <p:spPr/>
        <p:txBody>
          <a:bodyPr/>
          <a:lstStyle/>
          <a:p>
            <a:r>
              <a:rPr lang="en-AU" b="1" dirty="0">
                <a:solidFill>
                  <a:schemeClr val="tx1"/>
                </a:solidFill>
              </a:rPr>
              <a:t>Acknowledgement of Country</a:t>
            </a:r>
          </a:p>
        </p:txBody>
      </p:sp>
      <p:sp>
        <p:nvSpPr>
          <p:cNvPr id="5" name="Content Placeholder 4">
            <a:extLst>
              <a:ext uri="{FF2B5EF4-FFF2-40B4-BE49-F238E27FC236}">
                <a16:creationId xmlns:a16="http://schemas.microsoft.com/office/drawing/2014/main" id="{76F9F886-AA17-7EA7-8334-F7B052E1F4B4}"/>
              </a:ext>
            </a:extLst>
          </p:cNvPr>
          <p:cNvSpPr>
            <a:spLocks noGrp="1"/>
          </p:cNvSpPr>
          <p:nvPr>
            <p:ph sz="quarter" idx="13"/>
          </p:nvPr>
        </p:nvSpPr>
        <p:spPr/>
        <p:txBody>
          <a:bodyPr/>
          <a:lstStyle/>
          <a:p>
            <a:pPr>
              <a:lnSpc>
                <a:spcPct val="150000"/>
              </a:lnSpc>
            </a:pPr>
            <a:r>
              <a:rPr lang="en-AU" sz="1800" dirty="0">
                <a:solidFill>
                  <a:schemeClr val="tx1"/>
                </a:solidFill>
              </a:rPr>
              <a:t>I would like to start with acknowledging the Traditional Custodians of the land I present from today, Ngunnawal people, and pay my respects to their ancestors and Elders past and present. I extend this acknowledgement and respect to all Aboriginal or Torres Strait Islander people here today. </a:t>
            </a:r>
          </a:p>
        </p:txBody>
      </p:sp>
      <p:pic>
        <p:nvPicPr>
          <p:cNvPr id="1026" name="Picture 10">
            <a:extLst>
              <a:ext uri="{FF2B5EF4-FFF2-40B4-BE49-F238E27FC236}">
                <a16:creationId xmlns:a16="http://schemas.microsoft.com/office/drawing/2014/main" id="{9A29902C-D6F8-7AE6-9023-6C2215C6A018}"/>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650615" y="3429001"/>
            <a:ext cx="809625" cy="4857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7">
            <a:extLst>
              <a:ext uri="{FF2B5EF4-FFF2-40B4-BE49-F238E27FC236}">
                <a16:creationId xmlns:a16="http://schemas.microsoft.com/office/drawing/2014/main" id="{A5486182-9D30-8B15-06F8-95E8D87E49BE}"/>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4460240" y="3429000"/>
            <a:ext cx="695325" cy="4857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id="{2554D325-30F5-74C6-5BEA-F16D694E25D7}"/>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3" name="Rectangle 4">
            <a:extLst>
              <a:ext uri="{FF2B5EF4-FFF2-40B4-BE49-F238E27FC236}">
                <a16:creationId xmlns:a16="http://schemas.microsoft.com/office/drawing/2014/main" id="{0A783984-82D1-F4D1-E07E-D439CCCEB8CB}"/>
              </a:ext>
            </a:extLst>
          </p:cNvPr>
          <p:cNvSpPr>
            <a:spLocks noChangeArrowheads="1"/>
          </p:cNvSpPr>
          <p:nvPr/>
        </p:nvSpPr>
        <p:spPr bwMode="auto">
          <a:xfrm>
            <a:off x="0" y="14287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Tree>
    <p:extLst>
      <p:ext uri="{BB962C8B-B14F-4D97-AF65-F5344CB8AC3E}">
        <p14:creationId xmlns:p14="http://schemas.microsoft.com/office/powerpoint/2010/main" val="643791036"/>
      </p:ext>
    </p:extLst>
  </p:cSld>
  <p:clrMapOvr>
    <a:masterClrMapping/>
  </p:clrMapOvr>
  <mc:AlternateContent xmlns:mc="http://schemas.openxmlformats.org/markup-compatibility/2006" xmlns:p14="http://schemas.microsoft.com/office/powerpoint/2010/main">
    <mc:Choice Requires="p14">
      <p:transition spd="slow" p14:dur="2000" advTm="155093"/>
    </mc:Choice>
    <mc:Fallback xmlns="">
      <p:transition spd="slow" advTm="155093"/>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DF1129-AC84-C3ED-FE95-DD9DD36A7D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118623-104A-D867-425B-6341D79CAD1C}"/>
              </a:ext>
            </a:extLst>
          </p:cNvPr>
          <p:cNvSpPr>
            <a:spLocks noGrp="1"/>
          </p:cNvSpPr>
          <p:nvPr>
            <p:ph type="title"/>
          </p:nvPr>
        </p:nvSpPr>
        <p:spPr>
          <a:xfrm>
            <a:off x="539750" y="269874"/>
            <a:ext cx="8064000" cy="864000"/>
          </a:xfrm>
        </p:spPr>
        <p:txBody>
          <a:bodyPr wrap="square" anchor="ctr">
            <a:normAutofit/>
          </a:bodyPr>
          <a:lstStyle/>
          <a:p>
            <a:r>
              <a:rPr lang="en-AU" b="1" dirty="0">
                <a:solidFill>
                  <a:schemeClr val="tx1"/>
                </a:solidFill>
              </a:rPr>
              <a:t>Data custodians' session commencing shortly</a:t>
            </a:r>
          </a:p>
        </p:txBody>
      </p:sp>
      <p:pic>
        <p:nvPicPr>
          <p:cNvPr id="7" name="Content Placeholder 6">
            <a:extLst>
              <a:ext uri="{FF2B5EF4-FFF2-40B4-BE49-F238E27FC236}">
                <a16:creationId xmlns:a16="http://schemas.microsoft.com/office/drawing/2014/main" id="{179077BF-48D6-493F-F5CC-778C8C14A902}"/>
              </a:ext>
            </a:extLst>
          </p:cNvPr>
          <p:cNvPicPr>
            <a:picLocks noGrp="1" noChangeAspect="1"/>
          </p:cNvPicPr>
          <p:nvPr>
            <p:ph sz="quarter" idx="13"/>
          </p:nvPr>
        </p:nvPicPr>
        <p:blipFill>
          <a:blip r:embed="rId3"/>
          <a:srcRect/>
          <a:stretch/>
        </p:blipFill>
        <p:spPr>
          <a:xfrm>
            <a:off x="1322256" y="1512000"/>
            <a:ext cx="6498195" cy="4500000"/>
          </a:xfrm>
          <a:noFill/>
        </p:spPr>
      </p:pic>
      <p:sp>
        <p:nvSpPr>
          <p:cNvPr id="5" name="Slide Number Placeholder 4">
            <a:extLst>
              <a:ext uri="{FF2B5EF4-FFF2-40B4-BE49-F238E27FC236}">
                <a16:creationId xmlns:a16="http://schemas.microsoft.com/office/drawing/2014/main" id="{CD558B44-C9F0-E6CC-7BDF-E5BFADB7E867}"/>
              </a:ext>
            </a:extLst>
          </p:cNvPr>
          <p:cNvSpPr>
            <a:spLocks noGrp="1"/>
          </p:cNvSpPr>
          <p:nvPr>
            <p:ph type="sldNum" sz="quarter" idx="12"/>
          </p:nvPr>
        </p:nvSpPr>
        <p:spPr>
          <a:xfrm>
            <a:off x="7488000" y="6480000"/>
            <a:ext cx="612000" cy="367200"/>
          </a:xfrm>
        </p:spPr>
        <p:txBody>
          <a:bodyPr wrap="square" anchor="t">
            <a:normAutofit/>
          </a:bodyPr>
          <a:lstStyle/>
          <a:p>
            <a:pPr>
              <a:spcAft>
                <a:spcPts val="600"/>
              </a:spcAft>
              <a:defRPr/>
            </a:pPr>
            <a:fld id="{15AF9A56-2477-4E54-9B3A-54EF47468CB2}" type="slidenum">
              <a:rPr lang="en-AU" altLang="en-US" smtClean="0"/>
              <a:pPr>
                <a:spcAft>
                  <a:spcPts val="600"/>
                </a:spcAft>
                <a:defRPr/>
              </a:pPr>
              <a:t>20</a:t>
            </a:fld>
            <a:endParaRPr lang="en-AU" altLang="en-US"/>
          </a:p>
        </p:txBody>
      </p:sp>
    </p:spTree>
    <p:extLst>
      <p:ext uri="{BB962C8B-B14F-4D97-AF65-F5344CB8AC3E}">
        <p14:creationId xmlns:p14="http://schemas.microsoft.com/office/powerpoint/2010/main" val="16419607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61E5537-8095-E756-DF4F-CA2794B5514E}"/>
              </a:ext>
            </a:extLst>
          </p:cNvPr>
          <p:cNvSpPr>
            <a:spLocks noGrp="1"/>
          </p:cNvSpPr>
          <p:nvPr>
            <p:ph type="title"/>
          </p:nvPr>
        </p:nvSpPr>
        <p:spPr/>
        <p:txBody>
          <a:bodyPr/>
          <a:lstStyle/>
          <a:p>
            <a:r>
              <a:rPr lang="en-AU" b="1" dirty="0">
                <a:solidFill>
                  <a:schemeClr val="tx1"/>
                </a:solidFill>
              </a:rPr>
              <a:t>Data custodians - Extracting and submitting the Additional HDC data file</a:t>
            </a:r>
          </a:p>
        </p:txBody>
      </p:sp>
      <p:sp>
        <p:nvSpPr>
          <p:cNvPr id="8" name="Content Placeholder 7">
            <a:extLst>
              <a:ext uri="{FF2B5EF4-FFF2-40B4-BE49-F238E27FC236}">
                <a16:creationId xmlns:a16="http://schemas.microsoft.com/office/drawing/2014/main" id="{67C4EC58-7376-B555-9CAC-4846D09CB133}"/>
              </a:ext>
            </a:extLst>
          </p:cNvPr>
          <p:cNvSpPr>
            <a:spLocks noGrp="1"/>
          </p:cNvSpPr>
          <p:nvPr>
            <p:ph sz="quarter" idx="13"/>
          </p:nvPr>
        </p:nvSpPr>
        <p:spPr>
          <a:xfrm>
            <a:off x="539354" y="1512000"/>
            <a:ext cx="8064000" cy="4812600"/>
          </a:xfrm>
        </p:spPr>
        <p:txBody>
          <a:bodyPr/>
          <a:lstStyle/>
          <a:p>
            <a:r>
              <a:rPr lang="en-AU" altLang="en-US" dirty="0"/>
              <a:t>Previously:</a:t>
            </a:r>
          </a:p>
          <a:p>
            <a:r>
              <a:rPr lang="en-AU" altLang="en-US" sz="1800" dirty="0">
                <a:solidFill>
                  <a:schemeClr val="tx1"/>
                </a:solidFill>
              </a:rPr>
              <a:t>Agencies were required to generate </a:t>
            </a:r>
            <a:r>
              <a:rPr lang="en-AU" altLang="en-US" sz="1800" b="1" dirty="0">
                <a:solidFill>
                  <a:schemeClr val="tx1"/>
                </a:solidFill>
              </a:rPr>
              <a:t>one</a:t>
            </a:r>
            <a:r>
              <a:rPr lang="en-AU" altLang="en-US" sz="1800" dirty="0">
                <a:solidFill>
                  <a:schemeClr val="tx1"/>
                </a:solidFill>
              </a:rPr>
              <a:t> SHS file and submit it to Validata™ </a:t>
            </a:r>
            <a:r>
              <a:rPr lang="en-AU" altLang="en-US" sz="1800" b="1" dirty="0">
                <a:solidFill>
                  <a:schemeClr val="tx1"/>
                </a:solidFill>
              </a:rPr>
              <a:t>and</a:t>
            </a:r>
            <a:r>
              <a:rPr lang="en-AU" altLang="en-US" sz="1800" dirty="0">
                <a:solidFill>
                  <a:schemeClr val="tx1"/>
                </a:solidFill>
              </a:rPr>
              <a:t> to the HDC to comply with funding requirements. </a:t>
            </a:r>
          </a:p>
          <a:p>
            <a:endParaRPr lang="en-AU" altLang="en-US" sz="1800" dirty="0">
              <a:solidFill>
                <a:schemeClr val="tx1"/>
              </a:solidFill>
            </a:endParaRPr>
          </a:p>
          <a:p>
            <a:r>
              <a:rPr lang="en-AU" altLang="en-US" b="1" dirty="0"/>
              <a:t>Now:</a:t>
            </a:r>
          </a:p>
          <a:p>
            <a:pPr>
              <a:lnSpc>
                <a:spcPct val="100000"/>
              </a:lnSpc>
            </a:pPr>
            <a:r>
              <a:rPr lang="en-AU" altLang="en-US" sz="1800" dirty="0">
                <a:solidFill>
                  <a:schemeClr val="tx1"/>
                </a:solidFill>
              </a:rPr>
              <a:t>Agencies continue to submit the SHS file by uploading it to Validata™, for example: </a:t>
            </a:r>
            <a:r>
              <a:rPr lang="en-US" sz="1800" b="1" spc="-10" dirty="0">
                <a:solidFill>
                  <a:srgbClr val="000000"/>
                </a:solidFill>
                <a:effectLst/>
                <a:highlight>
                  <a:srgbClr val="FF00FF"/>
                </a:highlight>
                <a:ea typeface="Verdana" panose="020B0604030504040204" pitchFamily="34" charset="0"/>
                <a:cs typeface="Times New Roman" panose="02020603050405020304" pitchFamily="18" charset="0"/>
              </a:rPr>
              <a:t>shs</a:t>
            </a:r>
            <a:r>
              <a:rPr lang="en-US" sz="1800" b="1" spc="-10" dirty="0">
                <a:solidFill>
                  <a:srgbClr val="000000"/>
                </a:solidFill>
                <a:effectLst/>
                <a:ea typeface="Verdana" panose="020B0604030504040204" pitchFamily="34" charset="0"/>
                <a:cs typeface="Times New Roman" panose="02020603050405020304" pitchFamily="18" charset="0"/>
              </a:rPr>
              <a:t>_extract_</a:t>
            </a:r>
            <a:r>
              <a:rPr lang="en-US" sz="1800" b="1" spc="-10" dirty="0">
                <a:solidFill>
                  <a:srgbClr val="000000"/>
                </a:solidFill>
                <a:effectLst/>
                <a:highlight>
                  <a:srgbClr val="FFFF00"/>
                </a:highlight>
                <a:ea typeface="Verdana" panose="020B0604030504040204" pitchFamily="34" charset="0"/>
                <a:cs typeface="Times New Roman" panose="02020603050405020304" pitchFamily="18" charset="0"/>
              </a:rPr>
              <a:t>12345A</a:t>
            </a:r>
            <a:r>
              <a:rPr lang="en-US" sz="1800" b="1" spc="-10" dirty="0">
                <a:solidFill>
                  <a:srgbClr val="000000"/>
                </a:solidFill>
                <a:effectLst/>
                <a:ea typeface="Verdana" panose="020B0604030504040204" pitchFamily="34" charset="0"/>
                <a:cs typeface="Times New Roman" panose="02020603050405020304" pitchFamily="18" charset="0"/>
              </a:rPr>
              <a:t>_</a:t>
            </a:r>
            <a:r>
              <a:rPr lang="en-US" sz="1800" b="1" spc="-10" dirty="0">
                <a:solidFill>
                  <a:srgbClr val="000000"/>
                </a:solidFill>
                <a:effectLst/>
                <a:highlight>
                  <a:srgbClr val="00FF00"/>
                </a:highlight>
                <a:ea typeface="Verdana" panose="020B0604030504040204" pitchFamily="34" charset="0"/>
                <a:cs typeface="Times New Roman" panose="02020603050405020304" pitchFamily="18" charset="0"/>
              </a:rPr>
              <a:t>2025</a:t>
            </a:r>
            <a:r>
              <a:rPr lang="en-US" sz="1800" b="1" spc="-10" dirty="0">
                <a:solidFill>
                  <a:srgbClr val="000000"/>
                </a:solidFill>
                <a:effectLst/>
                <a:ea typeface="Verdana" panose="020B0604030504040204" pitchFamily="34" charset="0"/>
                <a:cs typeface="Times New Roman" panose="02020603050405020304" pitchFamily="18" charset="0"/>
              </a:rPr>
              <a:t>_</a:t>
            </a:r>
            <a:r>
              <a:rPr lang="en-US" sz="1800" b="1" spc="-10" dirty="0">
                <a:solidFill>
                  <a:srgbClr val="000000"/>
                </a:solidFill>
                <a:effectLst/>
                <a:highlight>
                  <a:srgbClr val="00FFFF"/>
                </a:highlight>
                <a:ea typeface="Verdana" panose="020B0604030504040204" pitchFamily="34" charset="0"/>
                <a:cs typeface="Times New Roman" panose="02020603050405020304" pitchFamily="18" charset="0"/>
              </a:rPr>
              <a:t>07</a:t>
            </a:r>
            <a:r>
              <a:rPr lang="en-US" sz="1800" b="1" spc="-10" dirty="0">
                <a:solidFill>
                  <a:srgbClr val="000000"/>
                </a:solidFill>
                <a:effectLst/>
                <a:ea typeface="Verdana" panose="020B0604030504040204" pitchFamily="34" charset="0"/>
                <a:cs typeface="Times New Roman" panose="02020603050405020304" pitchFamily="18" charset="0"/>
              </a:rPr>
              <a:t>.</a:t>
            </a:r>
            <a:r>
              <a:rPr lang="en-US" sz="1800" b="1" spc="-10" dirty="0">
                <a:solidFill>
                  <a:srgbClr val="000000"/>
                </a:solidFill>
                <a:effectLst/>
                <a:highlight>
                  <a:srgbClr val="D3D3D3"/>
                </a:highlight>
                <a:ea typeface="Verdana" panose="020B0604030504040204" pitchFamily="34" charset="0"/>
                <a:cs typeface="Times New Roman" panose="02020603050405020304" pitchFamily="18" charset="0"/>
              </a:rPr>
              <a:t>xml</a:t>
            </a:r>
            <a:endParaRPr lang="en-AU" altLang="en-US" sz="1800" dirty="0">
              <a:solidFill>
                <a:schemeClr val="tx1"/>
              </a:solidFill>
            </a:endParaRPr>
          </a:p>
          <a:p>
            <a:pPr>
              <a:lnSpc>
                <a:spcPct val="100000"/>
              </a:lnSpc>
            </a:pPr>
            <a:r>
              <a:rPr lang="en-AU" sz="1800" dirty="0">
                <a:solidFill>
                  <a:schemeClr val="tx1"/>
                </a:solidFill>
              </a:rPr>
              <a:t>Agencies are required to submit the SHS file </a:t>
            </a:r>
            <a:r>
              <a:rPr lang="en-AU" sz="1800" u="sng" dirty="0">
                <a:solidFill>
                  <a:schemeClr val="tx1"/>
                </a:solidFill>
              </a:rPr>
              <a:t>and</a:t>
            </a:r>
            <a:r>
              <a:rPr lang="en-AU" sz="1800" dirty="0">
                <a:solidFill>
                  <a:schemeClr val="tx1"/>
                </a:solidFill>
              </a:rPr>
              <a:t> a </a:t>
            </a:r>
            <a:r>
              <a:rPr lang="en-AU" sz="1800" b="1" dirty="0">
                <a:solidFill>
                  <a:schemeClr val="tx1"/>
                </a:solidFill>
              </a:rPr>
              <a:t>new</a:t>
            </a:r>
            <a:r>
              <a:rPr lang="en-AU" sz="1800" dirty="0">
                <a:solidFill>
                  <a:schemeClr val="tx1"/>
                </a:solidFill>
              </a:rPr>
              <a:t> additional HDC data file to HDC, for example: </a:t>
            </a:r>
            <a:r>
              <a:rPr lang="en-US" sz="1800" b="1" spc="-10" dirty="0">
                <a:solidFill>
                  <a:srgbClr val="000000"/>
                </a:solidFill>
                <a:effectLst/>
                <a:highlight>
                  <a:srgbClr val="FF00FF"/>
                </a:highlight>
                <a:ea typeface="Verdana" panose="020B0604030504040204" pitchFamily="34" charset="0"/>
                <a:cs typeface="Times New Roman" panose="02020603050405020304" pitchFamily="18" charset="0"/>
              </a:rPr>
              <a:t>HDC</a:t>
            </a:r>
            <a:r>
              <a:rPr lang="en-US" sz="1800" b="1" spc="-10" dirty="0">
                <a:solidFill>
                  <a:srgbClr val="000000"/>
                </a:solidFill>
                <a:effectLst/>
                <a:ea typeface="Verdana" panose="020B0604030504040204" pitchFamily="34" charset="0"/>
                <a:cs typeface="Times New Roman" panose="02020603050405020304" pitchFamily="18" charset="0"/>
              </a:rPr>
              <a:t>_extract_</a:t>
            </a:r>
            <a:r>
              <a:rPr lang="en-US" sz="1800" b="1" spc="-10" dirty="0">
                <a:solidFill>
                  <a:srgbClr val="000000"/>
                </a:solidFill>
                <a:effectLst/>
                <a:highlight>
                  <a:srgbClr val="FFFF00"/>
                </a:highlight>
                <a:ea typeface="Verdana" panose="020B0604030504040204" pitchFamily="34" charset="0"/>
                <a:cs typeface="Times New Roman" panose="02020603050405020304" pitchFamily="18" charset="0"/>
              </a:rPr>
              <a:t>12345A</a:t>
            </a:r>
            <a:r>
              <a:rPr lang="en-US" sz="1800" b="1" spc="-10" dirty="0">
                <a:solidFill>
                  <a:srgbClr val="000000"/>
                </a:solidFill>
                <a:effectLst/>
                <a:ea typeface="Verdana" panose="020B0604030504040204" pitchFamily="34" charset="0"/>
                <a:cs typeface="Times New Roman" panose="02020603050405020304" pitchFamily="18" charset="0"/>
              </a:rPr>
              <a:t>_</a:t>
            </a:r>
            <a:r>
              <a:rPr lang="en-US" sz="1800" b="1" spc="-10" dirty="0">
                <a:solidFill>
                  <a:srgbClr val="000000"/>
                </a:solidFill>
                <a:effectLst/>
                <a:highlight>
                  <a:srgbClr val="00FF00"/>
                </a:highlight>
                <a:ea typeface="Verdana" panose="020B0604030504040204" pitchFamily="34" charset="0"/>
                <a:cs typeface="Times New Roman" panose="02020603050405020304" pitchFamily="18" charset="0"/>
              </a:rPr>
              <a:t>2025</a:t>
            </a:r>
            <a:r>
              <a:rPr lang="en-US" sz="1800" b="1" spc="-10" dirty="0">
                <a:solidFill>
                  <a:srgbClr val="000000"/>
                </a:solidFill>
                <a:effectLst/>
                <a:ea typeface="Verdana" panose="020B0604030504040204" pitchFamily="34" charset="0"/>
                <a:cs typeface="Times New Roman" panose="02020603050405020304" pitchFamily="18" charset="0"/>
              </a:rPr>
              <a:t>_</a:t>
            </a:r>
            <a:r>
              <a:rPr lang="en-US" sz="1800" b="1" spc="-10" dirty="0">
                <a:solidFill>
                  <a:srgbClr val="000000"/>
                </a:solidFill>
                <a:effectLst/>
                <a:highlight>
                  <a:srgbClr val="00FFFF"/>
                </a:highlight>
                <a:ea typeface="Verdana" panose="020B0604030504040204" pitchFamily="34" charset="0"/>
                <a:cs typeface="Times New Roman" panose="02020603050405020304" pitchFamily="18" charset="0"/>
              </a:rPr>
              <a:t>07</a:t>
            </a:r>
            <a:r>
              <a:rPr lang="en-US" sz="1800" b="1" spc="-10" dirty="0">
                <a:solidFill>
                  <a:srgbClr val="000000"/>
                </a:solidFill>
                <a:effectLst/>
                <a:ea typeface="Verdana" panose="020B0604030504040204" pitchFamily="34" charset="0"/>
                <a:cs typeface="Times New Roman" panose="02020603050405020304" pitchFamily="18" charset="0"/>
              </a:rPr>
              <a:t>.</a:t>
            </a:r>
            <a:r>
              <a:rPr lang="en-US" sz="1800" b="1" spc="-10" dirty="0">
                <a:solidFill>
                  <a:srgbClr val="000000"/>
                </a:solidFill>
                <a:effectLst/>
                <a:highlight>
                  <a:srgbClr val="D3D3D3"/>
                </a:highlight>
                <a:ea typeface="Verdana" panose="020B0604030504040204" pitchFamily="34" charset="0"/>
                <a:cs typeface="Times New Roman" panose="02020603050405020304" pitchFamily="18" charset="0"/>
              </a:rPr>
              <a:t>xml</a:t>
            </a:r>
            <a:endParaRPr lang="en-AU" sz="1800" dirty="0">
              <a:solidFill>
                <a:schemeClr val="tx1"/>
              </a:solidFill>
            </a:endParaRPr>
          </a:p>
          <a:p>
            <a:pPr>
              <a:lnSpc>
                <a:spcPct val="100000"/>
              </a:lnSpc>
            </a:pPr>
            <a:r>
              <a:rPr lang="en-AU" sz="1800" dirty="0">
                <a:solidFill>
                  <a:schemeClr val="tx1"/>
                </a:solidFill>
              </a:rPr>
              <a:t>In total data custodians will need to generate </a:t>
            </a:r>
            <a:r>
              <a:rPr lang="en-AU" sz="1800" b="1" dirty="0">
                <a:solidFill>
                  <a:srgbClr val="FF0000"/>
                </a:solidFill>
              </a:rPr>
              <a:t>two files </a:t>
            </a:r>
            <a:r>
              <a:rPr lang="en-AU" sz="1800" dirty="0">
                <a:solidFill>
                  <a:schemeClr val="tx1"/>
                </a:solidFill>
              </a:rPr>
              <a:t>each month per workgroup. </a:t>
            </a:r>
          </a:p>
          <a:p>
            <a:pPr>
              <a:lnSpc>
                <a:spcPct val="100000"/>
              </a:lnSpc>
            </a:pPr>
            <a:endParaRPr lang="en-AU" sz="1800" dirty="0"/>
          </a:p>
        </p:txBody>
      </p:sp>
      <p:sp>
        <p:nvSpPr>
          <p:cNvPr id="6" name="Slide Number Placeholder 5">
            <a:extLst>
              <a:ext uri="{FF2B5EF4-FFF2-40B4-BE49-F238E27FC236}">
                <a16:creationId xmlns:a16="http://schemas.microsoft.com/office/drawing/2014/main" id="{FB9FE455-47C4-C2F9-2291-E9A90050BB15}"/>
              </a:ext>
            </a:extLst>
          </p:cNvPr>
          <p:cNvSpPr>
            <a:spLocks noGrp="1"/>
          </p:cNvSpPr>
          <p:nvPr>
            <p:ph type="sldNum" sz="quarter" idx="12"/>
          </p:nvPr>
        </p:nvSpPr>
        <p:spPr/>
        <p:txBody>
          <a:bodyPr/>
          <a:lstStyle/>
          <a:p>
            <a:pPr>
              <a:defRPr/>
            </a:pPr>
            <a:fld id="{15AF9A56-2477-4E54-9B3A-54EF47468CB2}" type="slidenum">
              <a:rPr lang="en-AU" altLang="en-US" noProof="0" smtClean="0"/>
              <a:pPr>
                <a:defRPr/>
              </a:pPr>
              <a:t>21</a:t>
            </a:fld>
            <a:endParaRPr lang="en-AU" altLang="en-US" noProof="0" dirty="0"/>
          </a:p>
        </p:txBody>
      </p:sp>
    </p:spTree>
    <p:extLst>
      <p:ext uri="{BB962C8B-B14F-4D97-AF65-F5344CB8AC3E}">
        <p14:creationId xmlns:p14="http://schemas.microsoft.com/office/powerpoint/2010/main" val="36942416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DCAC1F-6466-7D5C-02CA-A53B7BF3EF1C}"/>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F5B0AA4E-6FE9-777E-25AE-0124B56B84D2}"/>
              </a:ext>
            </a:extLst>
          </p:cNvPr>
          <p:cNvSpPr>
            <a:spLocks noGrp="1"/>
          </p:cNvSpPr>
          <p:nvPr>
            <p:ph type="title"/>
          </p:nvPr>
        </p:nvSpPr>
        <p:spPr>
          <a:xfrm>
            <a:off x="539750" y="269874"/>
            <a:ext cx="8064000" cy="864000"/>
          </a:xfrm>
        </p:spPr>
        <p:txBody>
          <a:bodyPr wrap="square" anchor="ctr">
            <a:normAutofit/>
          </a:bodyPr>
          <a:lstStyle/>
          <a:p>
            <a:r>
              <a:rPr lang="en-AU" b="1" dirty="0">
                <a:solidFill>
                  <a:schemeClr val="tx1"/>
                </a:solidFill>
              </a:rPr>
              <a:t>Process of extracting and Submitting the additional HDC data file</a:t>
            </a:r>
          </a:p>
        </p:txBody>
      </p:sp>
      <p:sp>
        <p:nvSpPr>
          <p:cNvPr id="6" name="Slide Number Placeholder 5">
            <a:extLst>
              <a:ext uri="{FF2B5EF4-FFF2-40B4-BE49-F238E27FC236}">
                <a16:creationId xmlns:a16="http://schemas.microsoft.com/office/drawing/2014/main" id="{9A0CA426-AD5D-2599-1104-610AA39C7641}"/>
              </a:ext>
            </a:extLst>
          </p:cNvPr>
          <p:cNvSpPr>
            <a:spLocks noGrp="1"/>
          </p:cNvSpPr>
          <p:nvPr>
            <p:ph type="sldNum" sz="quarter" idx="12"/>
          </p:nvPr>
        </p:nvSpPr>
        <p:spPr>
          <a:xfrm>
            <a:off x="7488000" y="6480000"/>
            <a:ext cx="612000" cy="367200"/>
          </a:xfrm>
        </p:spPr>
        <p:txBody>
          <a:bodyPr wrap="square" anchor="t">
            <a:normAutofit/>
          </a:bodyPr>
          <a:lstStyle/>
          <a:p>
            <a:pPr>
              <a:spcAft>
                <a:spcPts val="600"/>
              </a:spcAft>
              <a:defRPr/>
            </a:pPr>
            <a:fld id="{15AF9A56-2477-4E54-9B3A-54EF47468CB2}" type="slidenum">
              <a:rPr lang="en-AU" altLang="en-US" noProof="0" smtClean="0"/>
              <a:pPr>
                <a:spcAft>
                  <a:spcPts val="600"/>
                </a:spcAft>
                <a:defRPr/>
              </a:pPr>
              <a:t>22</a:t>
            </a:fld>
            <a:endParaRPr lang="en-AU" altLang="en-US" noProof="0"/>
          </a:p>
        </p:txBody>
      </p:sp>
      <p:pic>
        <p:nvPicPr>
          <p:cNvPr id="13" name="Content Placeholder 12" descr="A screenshot of a computer&#10;&#10;AI-generated content may be incorrect.">
            <a:extLst>
              <a:ext uri="{FF2B5EF4-FFF2-40B4-BE49-F238E27FC236}">
                <a16:creationId xmlns:a16="http://schemas.microsoft.com/office/drawing/2014/main" id="{77AD5A77-6E37-D237-998D-D70478D5CC9D}"/>
              </a:ext>
            </a:extLst>
          </p:cNvPr>
          <p:cNvPicPr>
            <a:picLocks noGrp="1" noChangeAspect="1"/>
          </p:cNvPicPr>
          <p:nvPr>
            <p:ph sz="quarter" idx="13"/>
          </p:nvPr>
        </p:nvPicPr>
        <p:blipFill>
          <a:blip r:embed="rId3"/>
          <a:stretch>
            <a:fillRect/>
          </a:stretch>
        </p:blipFill>
        <p:spPr>
          <a:xfrm>
            <a:off x="1152484" y="1550422"/>
            <a:ext cx="6838531" cy="2377960"/>
          </a:xfrm>
          <a:ln>
            <a:solidFill>
              <a:schemeClr val="bg1">
                <a:lumMod val="95000"/>
              </a:schemeClr>
            </a:solidFill>
          </a:ln>
        </p:spPr>
      </p:pic>
      <p:sp>
        <p:nvSpPr>
          <p:cNvPr id="14" name="TextBox 13">
            <a:extLst>
              <a:ext uri="{FF2B5EF4-FFF2-40B4-BE49-F238E27FC236}">
                <a16:creationId xmlns:a16="http://schemas.microsoft.com/office/drawing/2014/main" id="{22FADB49-B824-493B-6F5C-B27CBD4E1D71}"/>
              </a:ext>
            </a:extLst>
          </p:cNvPr>
          <p:cNvSpPr txBox="1"/>
          <p:nvPr/>
        </p:nvSpPr>
        <p:spPr>
          <a:xfrm>
            <a:off x="276644" y="4333875"/>
            <a:ext cx="8327106" cy="1919180"/>
          </a:xfrm>
          <a:prstGeom prst="rect">
            <a:avLst/>
          </a:prstGeom>
          <a:noFill/>
          <a:ln>
            <a:noFill/>
          </a:ln>
        </p:spPr>
        <p:txBody>
          <a:bodyPr wrap="square" rtlCol="0">
            <a:spAutoFit/>
          </a:bodyPr>
          <a:lstStyle/>
          <a:p>
            <a:r>
              <a:rPr lang="en-AU" dirty="0"/>
              <a:t>Once the data file has been exported from SHIP, data custodians must submit it via: </a:t>
            </a:r>
            <a:r>
              <a:rPr lang="en-AU" sz="1800" u="sng" dirty="0">
                <a:solidFill>
                  <a:srgbClr val="467886"/>
                </a:solidFill>
                <a:effectLst/>
                <a:latin typeface="Aptos" panose="020B0004020202020204" pitchFamily="34" charset="0"/>
                <a:ea typeface="Aptos" panose="020B0004020202020204" pitchFamily="34" charset="0"/>
                <a:cs typeface="Aptos" panose="020B0004020202020204" pitchFamily="34" charset="0"/>
                <a:hlinkClick r:id="rId4"/>
              </a:rPr>
              <a:t>Secure Data Exchange</a:t>
            </a:r>
            <a:endParaRPr lang="en-AU" sz="1800" dirty="0">
              <a:effectLst/>
              <a:latin typeface="Aptos" panose="020B0004020202020204" pitchFamily="34" charset="0"/>
              <a:ea typeface="Aptos" panose="020B0004020202020204" pitchFamily="34" charset="0"/>
              <a:cs typeface="Aptos" panose="020B0004020202020204" pitchFamily="34" charset="0"/>
            </a:endParaRPr>
          </a:p>
          <a:p>
            <a:endParaRPr lang="en-AU" dirty="0"/>
          </a:p>
          <a:p>
            <a:pPr>
              <a:lnSpc>
                <a:spcPct val="107000"/>
              </a:lnSpc>
              <a:spcBef>
                <a:spcPts val="1010"/>
              </a:spcBef>
            </a:pPr>
            <a:r>
              <a:rPr lang="en-US" sz="1800" b="1" dirty="0">
                <a:effectLst/>
                <a:latin typeface="Arial" panose="020B0604020202020204" pitchFamily="34" charset="0"/>
                <a:ea typeface="Times" panose="02020603050405020304" pitchFamily="18" charset="0"/>
                <a:cs typeface="Times New Roman" panose="02020603050405020304" pitchFamily="18" charset="0"/>
              </a:rPr>
              <a:t>DO NOT</a:t>
            </a:r>
            <a:r>
              <a:rPr lang="en-US" sz="1800" dirty="0">
                <a:effectLst/>
                <a:latin typeface="Arial" panose="020B0604020202020204" pitchFamily="34" charset="0"/>
                <a:ea typeface="Times" panose="02020603050405020304" pitchFamily="18" charset="0"/>
                <a:cs typeface="Times New Roman" panose="02020603050405020304" pitchFamily="18" charset="0"/>
              </a:rPr>
              <a:t> rename files as this causes confusion and difficulty in file analysis by the HDC Support Team. The original file name will have all the required </a:t>
            </a:r>
            <a:r>
              <a:rPr lang="en-US" sz="1800" dirty="0">
                <a:effectLst/>
                <a:latin typeface="Arial" panose="020B0604020202020204" pitchFamily="34" charset="0"/>
                <a:ea typeface="Verdana" panose="020B0604030504040204" pitchFamily="34" charset="0"/>
                <a:cs typeface="Times New Roman" panose="02020603050405020304" pitchFamily="18" charset="0"/>
              </a:rPr>
              <a:t>identification</a:t>
            </a:r>
            <a:r>
              <a:rPr lang="en-US" sz="1800" spc="-35" dirty="0">
                <a:effectLst/>
                <a:latin typeface="Arial" panose="020B0604020202020204" pitchFamily="34" charset="0"/>
                <a:ea typeface="Verdana" panose="020B0604030504040204" pitchFamily="34" charset="0"/>
                <a:cs typeface="Times New Roman" panose="02020603050405020304" pitchFamily="18" charset="0"/>
              </a:rPr>
              <a:t> </a:t>
            </a:r>
            <a:r>
              <a:rPr lang="en-US" sz="1800" dirty="0">
                <a:effectLst/>
                <a:latin typeface="Arial" panose="020B0604020202020204" pitchFamily="34" charset="0"/>
                <a:ea typeface="Verdana" panose="020B0604030504040204" pitchFamily="34" charset="0"/>
                <a:cs typeface="Times New Roman" panose="02020603050405020304" pitchFamily="18" charset="0"/>
              </a:rPr>
              <a:t>details.</a:t>
            </a:r>
            <a:r>
              <a:rPr lang="en-US" sz="1800" spc="-25" dirty="0">
                <a:effectLst/>
                <a:latin typeface="Arial" panose="020B0604020202020204" pitchFamily="34" charset="0"/>
                <a:ea typeface="Verdana" panose="020B0604030504040204" pitchFamily="34" charset="0"/>
                <a:cs typeface="Times New Roman" panose="02020603050405020304" pitchFamily="18" charset="0"/>
              </a:rPr>
              <a:t> </a:t>
            </a:r>
            <a:endParaRPr lang="en-AU" sz="1800" dirty="0">
              <a:effectLst/>
              <a:latin typeface="Cambria" panose="020405030504060302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82195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C4032-FCC7-139C-FD5D-9C98303BFEA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FCBB7ED1-346C-12C3-2BB3-8B45F36CEB7B}"/>
              </a:ext>
            </a:extLst>
          </p:cNvPr>
          <p:cNvSpPr>
            <a:spLocks noGrp="1"/>
          </p:cNvSpPr>
          <p:nvPr>
            <p:ph type="title"/>
          </p:nvPr>
        </p:nvSpPr>
        <p:spPr/>
        <p:txBody>
          <a:bodyPr/>
          <a:lstStyle/>
          <a:p>
            <a:r>
              <a:rPr lang="en-AU" b="1" dirty="0">
                <a:solidFill>
                  <a:schemeClr val="tx1"/>
                </a:solidFill>
              </a:rPr>
              <a:t>Question time</a:t>
            </a:r>
          </a:p>
        </p:txBody>
      </p:sp>
      <p:sp>
        <p:nvSpPr>
          <p:cNvPr id="6" name="Slide Number Placeholder 5">
            <a:extLst>
              <a:ext uri="{FF2B5EF4-FFF2-40B4-BE49-F238E27FC236}">
                <a16:creationId xmlns:a16="http://schemas.microsoft.com/office/drawing/2014/main" id="{B79C619E-9886-C829-61C3-E11912D2189A}"/>
              </a:ext>
            </a:extLst>
          </p:cNvPr>
          <p:cNvSpPr>
            <a:spLocks noGrp="1"/>
          </p:cNvSpPr>
          <p:nvPr>
            <p:ph type="sldNum" sz="quarter" idx="12"/>
          </p:nvPr>
        </p:nvSpPr>
        <p:spPr/>
        <p:txBody>
          <a:bodyPr/>
          <a:lstStyle/>
          <a:p>
            <a:pPr>
              <a:defRPr/>
            </a:pPr>
            <a:fld id="{15AF9A56-2477-4E54-9B3A-54EF47468CB2}" type="slidenum">
              <a:rPr lang="en-AU" altLang="en-US" noProof="0" smtClean="0"/>
              <a:pPr>
                <a:defRPr/>
              </a:pPr>
              <a:t>23</a:t>
            </a:fld>
            <a:endParaRPr lang="en-AU" altLang="en-US" noProof="0" dirty="0"/>
          </a:p>
        </p:txBody>
      </p:sp>
      <p:pic>
        <p:nvPicPr>
          <p:cNvPr id="3" name="Content Placeholder 2">
            <a:extLst>
              <a:ext uri="{FF2B5EF4-FFF2-40B4-BE49-F238E27FC236}">
                <a16:creationId xmlns:a16="http://schemas.microsoft.com/office/drawing/2014/main" id="{D316FD66-C3D4-2903-4E09-1A107272C363}"/>
              </a:ext>
            </a:extLst>
          </p:cNvPr>
          <p:cNvPicPr>
            <a:picLocks noGrp="1" noChangeAspect="1"/>
          </p:cNvPicPr>
          <p:nvPr>
            <p:ph sz="quarter" idx="13"/>
          </p:nvPr>
        </p:nvPicPr>
        <p:blipFill>
          <a:blip r:embed="rId3"/>
          <a:stretch>
            <a:fillRect/>
          </a:stretch>
        </p:blipFill>
        <p:spPr>
          <a:xfrm>
            <a:off x="2617269" y="1511962"/>
            <a:ext cx="3907875" cy="4499238"/>
          </a:xfrm>
          <a:prstGeom prst="rect">
            <a:avLst/>
          </a:prstGeom>
        </p:spPr>
      </p:pic>
    </p:spTree>
    <p:extLst>
      <p:ext uri="{BB962C8B-B14F-4D97-AF65-F5344CB8AC3E}">
        <p14:creationId xmlns:p14="http://schemas.microsoft.com/office/powerpoint/2010/main" val="7291702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9058FC-20E0-9A4B-30CF-91F065F5FF96}"/>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B1490A16-E677-8019-9A5A-44FDE1FB450A}"/>
              </a:ext>
            </a:extLst>
          </p:cNvPr>
          <p:cNvSpPr>
            <a:spLocks noGrp="1"/>
          </p:cNvSpPr>
          <p:nvPr>
            <p:ph type="title"/>
          </p:nvPr>
        </p:nvSpPr>
        <p:spPr/>
        <p:txBody>
          <a:bodyPr/>
          <a:lstStyle/>
          <a:p>
            <a:r>
              <a:rPr lang="en-AU" b="1" dirty="0">
                <a:solidFill>
                  <a:schemeClr val="tx1"/>
                </a:solidFill>
              </a:rPr>
              <a:t>Further support</a:t>
            </a:r>
          </a:p>
        </p:txBody>
      </p:sp>
      <p:sp>
        <p:nvSpPr>
          <p:cNvPr id="8" name="Content Placeholder 7">
            <a:extLst>
              <a:ext uri="{FF2B5EF4-FFF2-40B4-BE49-F238E27FC236}">
                <a16:creationId xmlns:a16="http://schemas.microsoft.com/office/drawing/2014/main" id="{8B380ADD-EF87-D380-4764-CDF1871DB27D}"/>
              </a:ext>
            </a:extLst>
          </p:cNvPr>
          <p:cNvSpPr>
            <a:spLocks noGrp="1"/>
          </p:cNvSpPr>
          <p:nvPr>
            <p:ph sz="quarter" idx="13"/>
          </p:nvPr>
        </p:nvSpPr>
        <p:spPr/>
        <p:txBody>
          <a:bodyPr/>
          <a:lstStyle/>
          <a:p>
            <a:pPr>
              <a:lnSpc>
                <a:spcPct val="150000"/>
              </a:lnSpc>
              <a:spcBef>
                <a:spcPts val="1800"/>
              </a:spcBef>
              <a:spcAft>
                <a:spcPts val="600"/>
              </a:spcAft>
              <a:buNone/>
            </a:pPr>
            <a:r>
              <a:rPr lang="en-AU" b="1" dirty="0">
                <a:solidFill>
                  <a:srgbClr val="E57200"/>
                </a:solidFill>
                <a:effectLst/>
              </a:rPr>
              <a:t>Need help using SHIP or </a:t>
            </a:r>
            <a:r>
              <a:rPr lang="en-AU" b="1" dirty="0" err="1">
                <a:solidFill>
                  <a:srgbClr val="E57200"/>
                </a:solidFill>
                <a:effectLst/>
              </a:rPr>
              <a:t>Validata</a:t>
            </a:r>
            <a:r>
              <a:rPr lang="en-AU" b="1" dirty="0">
                <a:solidFill>
                  <a:srgbClr val="E57200"/>
                </a:solidFill>
                <a:effectLst/>
              </a:rPr>
              <a:t>™?</a:t>
            </a:r>
            <a:endParaRPr lang="en-AU" dirty="0">
              <a:solidFill>
                <a:srgbClr val="E57200"/>
              </a:solidFill>
              <a:effectLst/>
            </a:endParaRPr>
          </a:p>
          <a:p>
            <a:pPr>
              <a:lnSpc>
                <a:spcPct val="150000"/>
              </a:lnSpc>
              <a:buNone/>
            </a:pPr>
            <a:r>
              <a:rPr lang="en-US" sz="1800" dirty="0">
                <a:solidFill>
                  <a:schemeClr val="tx1"/>
                </a:solidFill>
                <a:effectLst/>
                <a:latin typeface="Arial" panose="020B0604020202020204" pitchFamily="34" charset="0"/>
                <a:ea typeface="Verdana" panose="020B0604030504040204" pitchFamily="34" charset="0"/>
                <a:cs typeface="Verdana" panose="020B0604030504040204" pitchFamily="34" charset="0"/>
              </a:rPr>
              <a:t>For help with SHIP, email </a:t>
            </a:r>
            <a:r>
              <a:rPr lang="en-US" sz="1800" u="dotted" dirty="0">
                <a:solidFill>
                  <a:srgbClr val="0072CE"/>
                </a:solidFill>
                <a:effectLst/>
                <a:latin typeface="Arial" panose="020B0604020202020204" pitchFamily="34" charset="0"/>
                <a:ea typeface="Verdana" panose="020B0604030504040204" pitchFamily="34" charset="0"/>
                <a:cs typeface="Verdana" panose="020B0604030504040204" pitchFamily="34" charset="0"/>
                <a:hlinkClick r:id="rId3"/>
              </a:rPr>
              <a:t>apps@infoxchange.org</a:t>
            </a:r>
            <a:r>
              <a:rPr lang="en-US" sz="1800" dirty="0">
                <a:effectLst/>
                <a:latin typeface="Arial" panose="020B0604020202020204" pitchFamily="34" charset="0"/>
                <a:ea typeface="Verdana" panose="020B0604030504040204" pitchFamily="34" charset="0"/>
                <a:cs typeface="Verdana" panose="020B0604030504040204" pitchFamily="34" charset="0"/>
              </a:rPr>
              <a:t> </a:t>
            </a:r>
            <a:r>
              <a:rPr lang="en-US" sz="1800" dirty="0">
                <a:solidFill>
                  <a:schemeClr val="tx1"/>
                </a:solidFill>
                <a:effectLst/>
                <a:latin typeface="Arial" panose="020B0604020202020204" pitchFamily="34" charset="0"/>
                <a:ea typeface="Verdana" panose="020B0604030504040204" pitchFamily="34" charset="0"/>
                <a:cs typeface="Verdana" panose="020B0604030504040204" pitchFamily="34" charset="0"/>
              </a:rPr>
              <a:t>or phone SHIP support on 1800 627 191 (option 1).</a:t>
            </a:r>
            <a:endParaRPr lang="en-AU" sz="1800" dirty="0">
              <a:effectLst/>
              <a:latin typeface="Cambria" panose="02040503050406030204" pitchFamily="18" charset="0"/>
              <a:ea typeface="Times New Roman" panose="02020603050405020304" pitchFamily="18" charset="0"/>
              <a:cs typeface="Times New Roman" panose="02020603050405020304" pitchFamily="18" charset="0"/>
            </a:endParaRPr>
          </a:p>
          <a:p>
            <a:pPr>
              <a:lnSpc>
                <a:spcPct val="150000"/>
              </a:lnSpc>
              <a:buNone/>
            </a:pPr>
            <a:r>
              <a:rPr lang="en-US" sz="180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For help with the HDC Secure Data Exchange including</a:t>
            </a:r>
            <a:r>
              <a:rPr lang="en-US" sz="1800" dirty="0">
                <a:solidFill>
                  <a:schemeClr val="tx1"/>
                </a:solidFill>
                <a:effectLst/>
                <a:latin typeface="Arial" panose="020B0604020202020204" pitchFamily="34" charset="0"/>
                <a:ea typeface="Verdana" panose="020B0604030504040204" pitchFamily="34" charset="0"/>
                <a:cs typeface="Times New Roman" panose="02020603050405020304" pitchFamily="18" charset="0"/>
              </a:rPr>
              <a:t> access, please email your request to the HDC Support Team </a:t>
            </a:r>
            <a:r>
              <a:rPr lang="en-US" sz="1800" u="dotted" dirty="0">
                <a:solidFill>
                  <a:srgbClr val="0072CE"/>
                </a:solidFill>
                <a:effectLst/>
                <a:latin typeface="Arial" panose="020B0604020202020204" pitchFamily="34" charset="0"/>
                <a:ea typeface="Verdana" panose="020B0604030504040204" pitchFamily="34" charset="0"/>
                <a:cs typeface="Times New Roman" panose="02020603050405020304" pitchFamily="18" charset="0"/>
                <a:hlinkClick r:id="rId4"/>
              </a:rPr>
              <a:t>HDC@support.vic.gov.au</a:t>
            </a:r>
            <a:r>
              <a:rPr lang="en-AU" sz="1800" dirty="0">
                <a:effectLst/>
                <a:latin typeface="Arial" panose="020B0604020202020204" pitchFamily="34" charset="0"/>
                <a:ea typeface="Verdana" panose="020B0604030504040204" pitchFamily="34" charset="0"/>
                <a:cs typeface="Times New Roman" panose="02020603050405020304" pitchFamily="18" charset="0"/>
              </a:rPr>
              <a:t> </a:t>
            </a:r>
            <a:endParaRPr lang="en-AU" sz="1800" dirty="0">
              <a:effectLst/>
              <a:latin typeface="Cambria" panose="02040503050406030204" pitchFamily="18" charset="0"/>
              <a:ea typeface="Times New Roman" panose="02020603050405020304" pitchFamily="18" charset="0"/>
              <a:cs typeface="Times New Roman" panose="02020603050405020304" pitchFamily="18" charset="0"/>
            </a:endParaRPr>
          </a:p>
          <a:p>
            <a:pPr>
              <a:lnSpc>
                <a:spcPct val="150000"/>
              </a:lnSpc>
              <a:spcAft>
                <a:spcPts val="600"/>
              </a:spcAft>
            </a:pPr>
            <a:r>
              <a:rPr lang="en-US" sz="180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For help with </a:t>
            </a:r>
            <a:r>
              <a:rPr lang="en-US" sz="1800" dirty="0" err="1">
                <a:solidFill>
                  <a:schemeClr val="tx1"/>
                </a:solidFill>
                <a:effectLst/>
                <a:latin typeface="Arial" panose="020B0604020202020204" pitchFamily="34" charset="0"/>
                <a:ea typeface="Times" panose="02020603050405020304" pitchFamily="18" charset="0"/>
                <a:cs typeface="Times New Roman" panose="02020603050405020304" pitchFamily="18" charset="0"/>
              </a:rPr>
              <a:t>Validata</a:t>
            </a:r>
            <a:r>
              <a:rPr lang="en-US" sz="180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 to upload extracts or resolve critical errors, email</a:t>
            </a:r>
            <a:r>
              <a:rPr lang="en-US" sz="1800" dirty="0">
                <a:solidFill>
                  <a:schemeClr val="tx1"/>
                </a:solidFill>
                <a:effectLst/>
                <a:latin typeface="Arial" panose="020B0604020202020204" pitchFamily="34" charset="0"/>
                <a:ea typeface="Times" panose="02020603050405020304" pitchFamily="18" charset="0"/>
                <a:cs typeface="Arial" panose="020B0604020202020204" pitchFamily="34" charset="0"/>
              </a:rPr>
              <a:t> </a:t>
            </a:r>
            <a:r>
              <a:rPr lang="en-US" sz="1800" u="none" strike="noStrike" dirty="0">
                <a:solidFill>
                  <a:srgbClr val="0070C0"/>
                </a:solidFill>
                <a:effectLst/>
                <a:latin typeface="Arial" panose="020B0604020202020204" pitchFamily="34" charset="0"/>
                <a:ea typeface="Times" panose="02020603050405020304" pitchFamily="18" charset="0"/>
                <a:cs typeface="Times New Roman" panose="02020603050405020304" pitchFamily="18" charset="0"/>
                <a:hlinkClick r:id="rId5"/>
              </a:rPr>
              <a:t>homelessness@aihw.gov.au</a:t>
            </a:r>
            <a:r>
              <a:rPr lang="en-US" sz="1800" dirty="0">
                <a:solidFill>
                  <a:srgbClr val="0070C0"/>
                </a:solidFill>
                <a:effectLst/>
                <a:latin typeface="Arial" panose="020B0604020202020204" pitchFamily="34" charset="0"/>
                <a:ea typeface="Times" panose="02020603050405020304" pitchFamily="18" charset="0"/>
                <a:cs typeface="Arial" panose="020B0604020202020204" pitchFamily="34" charset="0"/>
              </a:rPr>
              <a:t> </a:t>
            </a:r>
            <a:r>
              <a:rPr lang="en-US" sz="180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or phone the AIHW SHS Hotline on 1800 627 191 (option 2).</a:t>
            </a:r>
            <a:endParaRPr lang="en-AU" sz="1800" dirty="0">
              <a:solidFill>
                <a:schemeClr val="tx1"/>
              </a:solidFill>
              <a:effectLst/>
              <a:latin typeface="Arial" panose="020B0604020202020204" pitchFamily="34" charset="0"/>
              <a:ea typeface="Times" panose="02020603050405020304" pitchFamily="18" charset="0"/>
              <a:cs typeface="Times New Roman" panose="02020603050405020304" pitchFamily="18" charset="0"/>
            </a:endParaRPr>
          </a:p>
          <a:p>
            <a:pPr>
              <a:lnSpc>
                <a:spcPct val="150000"/>
              </a:lnSpc>
              <a:spcAft>
                <a:spcPts val="600"/>
              </a:spcAft>
            </a:pPr>
            <a:endParaRPr lang="en-US" sz="1800" dirty="0">
              <a:solidFill>
                <a:schemeClr val="tx1"/>
              </a:solidFill>
              <a:effectLst/>
            </a:endParaRPr>
          </a:p>
          <a:p>
            <a:pPr>
              <a:lnSpc>
                <a:spcPct val="150000"/>
              </a:lnSpc>
            </a:pPr>
            <a:endParaRPr lang="en-AU" sz="1800" dirty="0"/>
          </a:p>
        </p:txBody>
      </p:sp>
      <p:sp>
        <p:nvSpPr>
          <p:cNvPr id="6" name="Slide Number Placeholder 5">
            <a:extLst>
              <a:ext uri="{FF2B5EF4-FFF2-40B4-BE49-F238E27FC236}">
                <a16:creationId xmlns:a16="http://schemas.microsoft.com/office/drawing/2014/main" id="{F6D32330-BD53-7683-83A1-234F3E7B526F}"/>
              </a:ext>
            </a:extLst>
          </p:cNvPr>
          <p:cNvSpPr>
            <a:spLocks noGrp="1"/>
          </p:cNvSpPr>
          <p:nvPr>
            <p:ph type="sldNum" sz="quarter" idx="12"/>
          </p:nvPr>
        </p:nvSpPr>
        <p:spPr/>
        <p:txBody>
          <a:bodyPr/>
          <a:lstStyle/>
          <a:p>
            <a:pPr>
              <a:defRPr/>
            </a:pPr>
            <a:fld id="{15AF9A56-2477-4E54-9B3A-54EF47468CB2}" type="slidenum">
              <a:rPr lang="en-AU" altLang="en-US" noProof="0" smtClean="0"/>
              <a:pPr>
                <a:defRPr/>
              </a:pPr>
              <a:t>24</a:t>
            </a:fld>
            <a:endParaRPr lang="en-AU" altLang="en-US" noProof="0" dirty="0"/>
          </a:p>
        </p:txBody>
      </p:sp>
    </p:spTree>
    <p:extLst>
      <p:ext uri="{BB962C8B-B14F-4D97-AF65-F5344CB8AC3E}">
        <p14:creationId xmlns:p14="http://schemas.microsoft.com/office/powerpoint/2010/main" val="12056693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5EE4F-1000-AF22-BFD8-1C9BF519937C}"/>
              </a:ext>
            </a:extLst>
          </p:cNvPr>
          <p:cNvSpPr>
            <a:spLocks noGrp="1"/>
          </p:cNvSpPr>
          <p:nvPr>
            <p:ph type="title"/>
          </p:nvPr>
        </p:nvSpPr>
        <p:spPr/>
        <p:txBody>
          <a:bodyPr/>
          <a:lstStyle/>
          <a:p>
            <a:r>
              <a:rPr lang="en-AU" altLang="en-US" dirty="0">
                <a:solidFill>
                  <a:schemeClr val="tx1"/>
                </a:solidFill>
              </a:rPr>
              <a:t>Additional HDC Data </a:t>
            </a:r>
            <a:r>
              <a:rPr lang="en-AU" altLang="en-US">
                <a:solidFill>
                  <a:schemeClr val="tx1"/>
                </a:solidFill>
              </a:rPr>
              <a:t>Extract – training </a:t>
            </a:r>
            <a:r>
              <a:rPr lang="en-AU" altLang="en-US" dirty="0">
                <a:solidFill>
                  <a:schemeClr val="tx1"/>
                </a:solidFill>
              </a:rPr>
              <a:t>slides</a:t>
            </a:r>
            <a:endParaRPr lang="en-AU" dirty="0"/>
          </a:p>
        </p:txBody>
      </p:sp>
      <p:sp>
        <p:nvSpPr>
          <p:cNvPr id="5" name="Slide Number Placeholder 4">
            <a:extLst>
              <a:ext uri="{FF2B5EF4-FFF2-40B4-BE49-F238E27FC236}">
                <a16:creationId xmlns:a16="http://schemas.microsoft.com/office/drawing/2014/main" id="{921DB13E-A87B-E02E-6F60-6A011057FD8B}"/>
              </a:ext>
            </a:extLst>
          </p:cNvPr>
          <p:cNvSpPr>
            <a:spLocks noGrp="1"/>
          </p:cNvSpPr>
          <p:nvPr>
            <p:ph type="sldNum" sz="quarter" idx="12"/>
          </p:nvPr>
        </p:nvSpPr>
        <p:spPr/>
        <p:txBody>
          <a:bodyPr/>
          <a:lstStyle/>
          <a:p>
            <a:pPr>
              <a:defRPr/>
            </a:pPr>
            <a:fld id="{15AF9A56-2477-4E54-9B3A-54EF47468CB2}" type="slidenum">
              <a:rPr lang="en-AU" altLang="en-US" smtClean="0"/>
              <a:pPr>
                <a:defRPr/>
              </a:pPr>
              <a:t>25</a:t>
            </a:fld>
            <a:endParaRPr lang="en-AU" altLang="en-US"/>
          </a:p>
        </p:txBody>
      </p:sp>
      <p:sp>
        <p:nvSpPr>
          <p:cNvPr id="7" name="TextBox 6">
            <a:extLst>
              <a:ext uri="{FF2B5EF4-FFF2-40B4-BE49-F238E27FC236}">
                <a16:creationId xmlns:a16="http://schemas.microsoft.com/office/drawing/2014/main" id="{E9696161-54EF-8FF3-8862-531666EE6FE9}"/>
              </a:ext>
            </a:extLst>
          </p:cNvPr>
          <p:cNvSpPr txBox="1"/>
          <p:nvPr/>
        </p:nvSpPr>
        <p:spPr>
          <a:xfrm>
            <a:off x="1103227" y="3941584"/>
            <a:ext cx="7223760" cy="2074927"/>
          </a:xfrm>
          <a:prstGeom prst="rect">
            <a:avLst/>
          </a:prstGeom>
          <a:noFill/>
          <a:ln>
            <a:solidFill>
              <a:schemeClr val="tx1"/>
            </a:solidFill>
          </a:ln>
        </p:spPr>
        <p:txBody>
          <a:bodyPr wrap="square" lIns="91440" tIns="45720" rIns="91440" bIns="45720" rtlCol="0" anchor="t">
            <a:spAutoFit/>
          </a:bodyPr>
          <a:lstStyle/>
          <a:p>
            <a:pPr algn="l" rtl="0" fontAlgn="base">
              <a:lnSpc>
                <a:spcPts val="1500"/>
              </a:lnSpc>
              <a:spcBef>
                <a:spcPts val="600"/>
              </a:spcBef>
              <a:spcAft>
                <a:spcPts val="1000"/>
              </a:spcAft>
              <a:buNone/>
            </a:pPr>
            <a:r>
              <a:rPr lang="en-AU" sz="1400" b="0" i="0" dirty="0">
                <a:solidFill>
                  <a:srgbClr val="000000"/>
                </a:solidFill>
                <a:effectLst/>
                <a:latin typeface="Arial" panose="020B0604020202020204" pitchFamily="34" charset="0"/>
              </a:rPr>
              <a:t>To receive this document in another format, phone 03 9085 0900, using the </a:t>
            </a:r>
            <a:r>
              <a:rPr lang="en-AU" sz="1400" b="0" i="0" dirty="0">
                <a:solidFill>
                  <a:srgbClr val="000000"/>
                </a:solidFill>
                <a:effectLst/>
                <a:latin typeface="WordVisiCarriageReturn_MSFontService"/>
              </a:rPr>
              <a:t> </a:t>
            </a:r>
            <a:br>
              <a:rPr lang="en-AU" sz="1400" b="0" i="0" dirty="0">
                <a:solidFill>
                  <a:srgbClr val="000000"/>
                </a:solidFill>
                <a:effectLst/>
                <a:latin typeface="WordVisiCarriageReturn_MSFontService"/>
              </a:rPr>
            </a:br>
            <a:r>
              <a:rPr lang="en-AU" sz="1400" b="0" i="0" dirty="0">
                <a:solidFill>
                  <a:srgbClr val="000000"/>
                </a:solidFill>
                <a:effectLst/>
                <a:latin typeface="Arial" panose="020B0604020202020204" pitchFamily="34" charset="0"/>
              </a:rPr>
              <a:t>National Relay Service 13 36 77 if required, or </a:t>
            </a:r>
            <a:r>
              <a:rPr lang="en-AU" sz="1400" b="0" i="0" u="sng" strike="noStrike" dirty="0">
                <a:solidFill>
                  <a:srgbClr val="0072CE"/>
                </a:solidFill>
                <a:effectLst/>
                <a:latin typeface="Arial" panose="020B0604020202020204" pitchFamily="34" charset="0"/>
                <a:hlinkClick r:id="rId2"/>
              </a:rPr>
              <a:t>email Family Safety Victoria</a:t>
            </a:r>
            <a:r>
              <a:rPr lang="en-AU" sz="1400" b="0" i="0" dirty="0">
                <a:solidFill>
                  <a:srgbClr val="000000"/>
                </a:solidFill>
                <a:effectLst/>
                <a:latin typeface="Arial" panose="020B0604020202020204" pitchFamily="34" charset="0"/>
              </a:rPr>
              <a:t> &lt;reception@familysafety.vic.gov.au&gt;. </a:t>
            </a:r>
            <a:endParaRPr lang="en-AU" sz="1400" b="0" i="0" dirty="0">
              <a:solidFill>
                <a:srgbClr val="000000"/>
              </a:solidFill>
              <a:effectLst/>
              <a:latin typeface="Segoe UI" panose="020B0502040204020203" pitchFamily="34" charset="0"/>
            </a:endParaRPr>
          </a:p>
          <a:p>
            <a:pPr algn="l" rtl="0" fontAlgn="base">
              <a:lnSpc>
                <a:spcPts val="1350"/>
              </a:lnSpc>
              <a:spcAft>
                <a:spcPts val="200"/>
              </a:spcAft>
              <a:buNone/>
            </a:pPr>
            <a:r>
              <a:rPr lang="en-AU" sz="1400" b="0" i="0" dirty="0">
                <a:solidFill>
                  <a:srgbClr val="000000"/>
                </a:solidFill>
                <a:effectLst/>
                <a:latin typeface="Arial" panose="020B0604020202020204" pitchFamily="34" charset="0"/>
              </a:rPr>
              <a:t>Authorised and published by the Victorian Government, 1 Treasury Place, Melbourne. </a:t>
            </a:r>
            <a:endParaRPr lang="en-AU" sz="1400" b="0" i="0" dirty="0">
              <a:solidFill>
                <a:srgbClr val="000000"/>
              </a:solidFill>
              <a:effectLst/>
              <a:latin typeface="Segoe UI" panose="020B0502040204020203" pitchFamily="34" charset="0"/>
            </a:endParaRPr>
          </a:p>
          <a:p>
            <a:pPr algn="l" rtl="0" fontAlgn="base">
              <a:lnSpc>
                <a:spcPts val="1350"/>
              </a:lnSpc>
              <a:spcAft>
                <a:spcPts val="200"/>
              </a:spcAft>
              <a:buNone/>
            </a:pPr>
            <a:r>
              <a:rPr lang="en-AU" sz="1400" b="0" i="0" dirty="0">
                <a:solidFill>
                  <a:srgbClr val="000000"/>
                </a:solidFill>
                <a:effectLst/>
                <a:latin typeface="Arial"/>
                <a:ea typeface="ＭＳ Ｐゴシック"/>
                <a:cs typeface="Arial"/>
              </a:rPr>
              <a:t>© State of Victoria, Australia, Family Safety Victoria, July 2025. </a:t>
            </a:r>
            <a:endParaRPr lang="en-AU" sz="1400" b="0" i="0" dirty="0">
              <a:solidFill>
                <a:srgbClr val="000000"/>
              </a:solidFill>
              <a:effectLst/>
              <a:latin typeface="Segoe UI" panose="020B0502040204020203" pitchFamily="34" charset="0"/>
              <a:cs typeface="Segoe UI" panose="020B0502040204020203" pitchFamily="34" charset="0"/>
            </a:endParaRPr>
          </a:p>
          <a:p>
            <a:pPr algn="l" rtl="0" fontAlgn="base">
              <a:lnSpc>
                <a:spcPts val="1350"/>
              </a:lnSpc>
              <a:spcAft>
                <a:spcPts val="200"/>
              </a:spcAft>
              <a:buNone/>
            </a:pPr>
            <a:endParaRPr lang="en-AU" sz="1400" b="0" i="0" dirty="0">
              <a:solidFill>
                <a:srgbClr val="000000"/>
              </a:solidFill>
              <a:effectLst/>
              <a:latin typeface="Segoe UI" panose="020B0502040204020203" pitchFamily="34" charset="0"/>
            </a:endParaRPr>
          </a:p>
          <a:p>
            <a:pPr algn="l" rtl="0" fontAlgn="base">
              <a:lnSpc>
                <a:spcPts val="1350"/>
              </a:lnSpc>
              <a:spcAft>
                <a:spcPts val="200"/>
              </a:spcAft>
            </a:pPr>
            <a:r>
              <a:rPr lang="en-AU" sz="1400" b="0" i="0" dirty="0">
                <a:solidFill>
                  <a:srgbClr val="000000"/>
                </a:solidFill>
                <a:effectLst/>
                <a:latin typeface="Arial" panose="020B0604020202020204" pitchFamily="34" charset="0"/>
              </a:rPr>
              <a:t>Available at </a:t>
            </a:r>
            <a:r>
              <a:rPr lang="en-AU" sz="1400" b="0" i="0" u="sng" strike="noStrike" dirty="0">
                <a:solidFill>
                  <a:srgbClr val="0072CE"/>
                </a:solidFill>
                <a:effectLst/>
                <a:latin typeface="Arial" panose="020B0604020202020204" pitchFamily="34" charset="0"/>
                <a:hlinkClick r:id="rId3"/>
              </a:rPr>
              <a:t>https://providers.dffh.vic.gov.au/additional-hdc-data-extract-training-slides</a:t>
            </a:r>
            <a:r>
              <a:rPr lang="en-AU" sz="1400" b="0" i="0" u="sng" strike="noStrike" dirty="0">
                <a:solidFill>
                  <a:srgbClr val="0072CE"/>
                </a:solidFill>
                <a:effectLst/>
                <a:latin typeface="Arial" panose="020B0604020202020204" pitchFamily="34" charset="0"/>
              </a:rPr>
              <a:t> </a:t>
            </a:r>
            <a:r>
              <a:rPr lang="en-AU" sz="1400" b="0" i="0" dirty="0">
                <a:solidFill>
                  <a:srgbClr val="000000"/>
                </a:solidFill>
                <a:effectLst/>
                <a:latin typeface="Arial" panose="020B0604020202020204" pitchFamily="34" charset="0"/>
              </a:rPr>
              <a:t>&lt;https://providers.dffh.vic.gov.au/additional-hdc-data-extract-training-slides&gt; </a:t>
            </a:r>
            <a:endParaRPr lang="en-AU" sz="1400" b="0" i="0" dirty="0">
              <a:solidFill>
                <a:srgbClr val="000000"/>
              </a:solidFill>
              <a:effectLst/>
              <a:latin typeface="Segoe UI" panose="020B0502040204020203" pitchFamily="34" charset="0"/>
            </a:endParaRPr>
          </a:p>
          <a:p>
            <a:endParaRPr lang="en-AU" dirty="0"/>
          </a:p>
        </p:txBody>
      </p:sp>
    </p:spTree>
    <p:extLst>
      <p:ext uri="{BB962C8B-B14F-4D97-AF65-F5344CB8AC3E}">
        <p14:creationId xmlns:p14="http://schemas.microsoft.com/office/powerpoint/2010/main" val="193347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545F48-75D0-86FB-634E-314227CDFE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182658C-9F17-C6C0-2F65-80352F8F1955}"/>
              </a:ext>
            </a:extLst>
          </p:cNvPr>
          <p:cNvSpPr>
            <a:spLocks noGrp="1"/>
          </p:cNvSpPr>
          <p:nvPr>
            <p:ph type="title"/>
          </p:nvPr>
        </p:nvSpPr>
        <p:spPr/>
        <p:txBody>
          <a:bodyPr/>
          <a:lstStyle/>
          <a:p>
            <a:r>
              <a:rPr lang="en-AU" b="1" dirty="0">
                <a:solidFill>
                  <a:schemeClr val="tx1"/>
                </a:solidFill>
              </a:rPr>
              <a:t>Content</a:t>
            </a:r>
          </a:p>
        </p:txBody>
      </p:sp>
      <p:sp>
        <p:nvSpPr>
          <p:cNvPr id="5" name="Content Placeholder 4">
            <a:extLst>
              <a:ext uri="{FF2B5EF4-FFF2-40B4-BE49-F238E27FC236}">
                <a16:creationId xmlns:a16="http://schemas.microsoft.com/office/drawing/2014/main" id="{F45AE0F8-C93D-BED6-9CC3-DC8EE64519E1}"/>
              </a:ext>
            </a:extLst>
          </p:cNvPr>
          <p:cNvSpPr>
            <a:spLocks noGrp="1"/>
          </p:cNvSpPr>
          <p:nvPr>
            <p:ph sz="quarter" idx="13"/>
          </p:nvPr>
        </p:nvSpPr>
        <p:spPr>
          <a:xfrm>
            <a:off x="386080" y="1479827"/>
            <a:ext cx="8402320" cy="4500000"/>
          </a:xfrm>
        </p:spPr>
        <p:txBody>
          <a:bodyPr/>
          <a:lstStyle/>
          <a:p>
            <a:r>
              <a:rPr lang="en-AU" sz="1800" dirty="0">
                <a:solidFill>
                  <a:schemeClr val="tx1"/>
                </a:solidFill>
              </a:rPr>
              <a:t>This training session will cover changes to the data reporting requirements for funded family violence agencies within Victoria for the five additional fields including:</a:t>
            </a:r>
          </a:p>
          <a:p>
            <a:pPr marL="342900" indent="-342900">
              <a:buFont typeface="Arial" panose="020B0604020202020204" pitchFamily="34" charset="0"/>
              <a:buChar char="•"/>
            </a:pPr>
            <a:r>
              <a:rPr lang="en-AU" sz="1800" dirty="0">
                <a:solidFill>
                  <a:schemeClr val="tx1"/>
                </a:solidFill>
              </a:rPr>
              <a:t>Multi-Agency Risk Assessment and Management (MARAM) </a:t>
            </a:r>
          </a:p>
          <a:p>
            <a:pPr marL="342900" indent="-342900">
              <a:buFont typeface="Arial" panose="020B0604020202020204" pitchFamily="34" charset="0"/>
              <a:buChar char="•"/>
            </a:pPr>
            <a:r>
              <a:rPr lang="en-AU" sz="1800" dirty="0">
                <a:solidFill>
                  <a:schemeClr val="tx1"/>
                </a:solidFill>
              </a:rPr>
              <a:t>Accommodation type</a:t>
            </a:r>
          </a:p>
          <a:p>
            <a:pPr marL="342900" indent="-342900">
              <a:buFont typeface="Arial" panose="020B0604020202020204" pitchFamily="34" charset="0"/>
              <a:buChar char="•"/>
            </a:pPr>
            <a:r>
              <a:rPr lang="en-AU" sz="1800" dirty="0">
                <a:solidFill>
                  <a:schemeClr val="tx1"/>
                </a:solidFill>
              </a:rPr>
              <a:t>Family violence fund type (FVCB, FSP etc).</a:t>
            </a:r>
          </a:p>
          <a:p>
            <a:pPr marL="342900" indent="-342900">
              <a:buFont typeface="Arial" panose="020B0604020202020204" pitchFamily="34" charset="0"/>
              <a:buChar char="•"/>
            </a:pPr>
            <a:r>
              <a:rPr lang="en-AU" sz="1800" dirty="0">
                <a:solidFill>
                  <a:schemeClr val="tx1"/>
                </a:solidFill>
              </a:rPr>
              <a:t>Service hours</a:t>
            </a:r>
          </a:p>
          <a:p>
            <a:pPr marL="342900" indent="-342900">
              <a:buFont typeface="Arial" panose="020B0604020202020204" pitchFamily="34" charset="0"/>
              <a:buChar char="•"/>
            </a:pPr>
            <a:r>
              <a:rPr lang="en-AU" sz="1800" dirty="0">
                <a:solidFill>
                  <a:schemeClr val="tx1"/>
                </a:solidFill>
              </a:rPr>
              <a:t>Program related fields.</a:t>
            </a:r>
          </a:p>
          <a:p>
            <a:r>
              <a:rPr lang="en-AU" sz="1800" dirty="0">
                <a:solidFill>
                  <a:schemeClr val="tx1"/>
                </a:solidFill>
              </a:rPr>
              <a:t>The session will also cover extracting and submitting the Additional data extract to HDC (</a:t>
            </a:r>
            <a:r>
              <a:rPr lang="en-AU" sz="1800" b="0" i="0" dirty="0">
                <a:solidFill>
                  <a:srgbClr val="000000"/>
                </a:solidFill>
                <a:effectLst/>
                <a:latin typeface="Arial" panose="020B0604020202020204" pitchFamily="34" charset="0"/>
              </a:rPr>
              <a:t>for data custodians)</a:t>
            </a:r>
            <a:r>
              <a:rPr lang="en-AU" sz="1800" dirty="0">
                <a:solidFill>
                  <a:schemeClr val="tx1"/>
                </a:solidFill>
              </a:rPr>
              <a:t>. </a:t>
            </a:r>
          </a:p>
          <a:p>
            <a:pPr marL="342900" indent="-342900">
              <a:buFont typeface="Arial" panose="020B0604020202020204" pitchFamily="34" charset="0"/>
              <a:buChar char="•"/>
            </a:pPr>
            <a:endParaRPr lang="en-AU" sz="1800" dirty="0">
              <a:solidFill>
                <a:schemeClr val="tx1"/>
              </a:solidFill>
            </a:endParaRPr>
          </a:p>
        </p:txBody>
      </p:sp>
    </p:spTree>
    <p:extLst>
      <p:ext uri="{BB962C8B-B14F-4D97-AF65-F5344CB8AC3E}">
        <p14:creationId xmlns:p14="http://schemas.microsoft.com/office/powerpoint/2010/main" val="1679768521"/>
      </p:ext>
    </p:extLst>
  </p:cSld>
  <p:clrMapOvr>
    <a:masterClrMapping/>
  </p:clrMapOvr>
  <mc:AlternateContent xmlns:mc="http://schemas.openxmlformats.org/markup-compatibility/2006" xmlns:p14="http://schemas.microsoft.com/office/powerpoint/2010/main">
    <mc:Choice Requires="p14">
      <p:transition spd="slow" p14:dur="2000" advTm="55560"/>
    </mc:Choice>
    <mc:Fallback xmlns="">
      <p:transition spd="slow" advTm="5556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BD112-643B-45C4-8F34-BF0CBA6FC1B6}"/>
              </a:ext>
            </a:extLst>
          </p:cNvPr>
          <p:cNvSpPr>
            <a:spLocks noGrp="1"/>
          </p:cNvSpPr>
          <p:nvPr>
            <p:ph type="title"/>
          </p:nvPr>
        </p:nvSpPr>
        <p:spPr>
          <a:xfrm>
            <a:off x="539750" y="269874"/>
            <a:ext cx="8064000" cy="864000"/>
          </a:xfrm>
        </p:spPr>
        <p:txBody>
          <a:bodyPr wrap="square" anchor="ctr">
            <a:normAutofit/>
          </a:bodyPr>
          <a:lstStyle/>
          <a:p>
            <a:r>
              <a:rPr lang="en-AU" b="1" dirty="0">
                <a:solidFill>
                  <a:schemeClr val="tx1"/>
                </a:solidFill>
              </a:rPr>
              <a:t>Overview and background of changes </a:t>
            </a:r>
          </a:p>
        </p:txBody>
      </p:sp>
      <p:pic>
        <p:nvPicPr>
          <p:cNvPr id="6" name="Image 1" descr="A close-up of a person&#10;&#10;AI-generated content may be incorrect.">
            <a:extLst>
              <a:ext uri="{FF2B5EF4-FFF2-40B4-BE49-F238E27FC236}">
                <a16:creationId xmlns:a16="http://schemas.microsoft.com/office/drawing/2014/main" id="{B64B2F61-DA9A-4F54-788B-81FC3D97FCF4}"/>
              </a:ext>
            </a:extLst>
          </p:cNvPr>
          <p:cNvPicPr>
            <a:picLocks noGrp="1"/>
          </p:cNvPicPr>
          <p:nvPr>
            <p:ph sz="quarter" idx="13"/>
          </p:nvPr>
        </p:nvPicPr>
        <p:blipFill>
          <a:blip r:embed="rId3" cstate="print"/>
          <a:srcRect l="54773" r="20271" b="-1"/>
          <a:stretch/>
        </p:blipFill>
        <p:spPr>
          <a:xfrm>
            <a:off x="203200" y="1511999"/>
            <a:ext cx="4242154" cy="4838001"/>
          </a:xfrm>
          <a:prstGeom prst="rect">
            <a:avLst/>
          </a:prstGeom>
          <a:noFill/>
        </p:spPr>
      </p:pic>
      <p:sp>
        <p:nvSpPr>
          <p:cNvPr id="3" name="Content Placeholder 2">
            <a:extLst>
              <a:ext uri="{FF2B5EF4-FFF2-40B4-BE49-F238E27FC236}">
                <a16:creationId xmlns:a16="http://schemas.microsoft.com/office/drawing/2014/main" id="{ABA4C5C1-63BB-42A3-AA04-9423882081B5}"/>
              </a:ext>
            </a:extLst>
          </p:cNvPr>
          <p:cNvSpPr>
            <a:spLocks noGrp="1"/>
          </p:cNvSpPr>
          <p:nvPr>
            <p:ph sz="quarter" idx="14"/>
          </p:nvPr>
        </p:nvSpPr>
        <p:spPr>
          <a:xfrm>
            <a:off x="4698648" y="1511999"/>
            <a:ext cx="3906000" cy="4968176"/>
          </a:xfrm>
        </p:spPr>
        <p:txBody>
          <a:bodyPr wrap="square" anchor="t">
            <a:normAutofit fontScale="25000" lnSpcReduction="20000"/>
          </a:bodyPr>
          <a:lstStyle/>
          <a:p>
            <a:pPr algn="just">
              <a:spcBef>
                <a:spcPts val="600"/>
              </a:spcBef>
              <a:spcAft>
                <a:spcPts val="1200"/>
              </a:spcAft>
            </a:pPr>
            <a:r>
              <a:rPr lang="en-US" sz="4800" dirty="0">
                <a:solidFill>
                  <a:schemeClr val="tx1"/>
                </a:solidFill>
              </a:rPr>
              <a:t>The National Agreement on Social Housing and Homelessness (NASHH) requires funded service providers in Australia to make monthly client data submissions to the Australian Institute of Health and Welfare (AIHW) for the national minimum data set, by participating in the Specialist Homelessness Services Collection (SHSC). The family violence sector in Victoria receives funding under the NASHH and is required to provide the SHSC monthly data submissions under this agreement.</a:t>
            </a:r>
            <a:endParaRPr lang="en-AU" sz="4800" dirty="0">
              <a:solidFill>
                <a:schemeClr val="tx1"/>
              </a:solidFill>
            </a:endParaRPr>
          </a:p>
          <a:p>
            <a:pPr algn="just">
              <a:spcBef>
                <a:spcPts val="600"/>
              </a:spcBef>
              <a:spcAft>
                <a:spcPts val="1200"/>
              </a:spcAft>
            </a:pPr>
            <a:r>
              <a:rPr lang="en-US" sz="4800" dirty="0">
                <a:solidFill>
                  <a:schemeClr val="tx1"/>
                </a:solidFill>
              </a:rPr>
              <a:t>The AIHW provide access to funded services to the Specialist Homelessness Information Platform (SHIP) to comply with the SHSC data requirements. Victoria has gradually added fields to SHIP version used by Victorian agencies (Vic-SHIP) to capture additional data that enhances our understanding of case management and client outcomes providing more granular information in areas such as the type of support offered to clients.</a:t>
            </a:r>
            <a:endParaRPr lang="en-AU" sz="4800" dirty="0">
              <a:solidFill>
                <a:schemeClr val="tx1"/>
              </a:solidFill>
            </a:endParaRPr>
          </a:p>
          <a:p>
            <a:pPr algn="just">
              <a:spcBef>
                <a:spcPts val="600"/>
              </a:spcBef>
              <a:spcAft>
                <a:spcPts val="1200"/>
              </a:spcAft>
            </a:pPr>
            <a:r>
              <a:rPr lang="en-US" sz="4800" dirty="0">
                <a:solidFill>
                  <a:schemeClr val="tx1"/>
                </a:solidFill>
                <a:effectLst/>
                <a:ea typeface="Verdana" panose="020B0604030504040204" pitchFamily="34" charset="0"/>
                <a:cs typeface="Verdana" panose="020B0604030504040204" pitchFamily="34" charset="0"/>
              </a:rPr>
              <a:t>To ensure the Department of Families Fairness and Housing (the department) has access to the additional data collected, an Additional Data Extract report that captures five data fields relating to the client’s accommodation type, program, funding type, service hours and MARAM risk assessments</a:t>
            </a:r>
            <a:r>
              <a:rPr lang="en-US" sz="4800" spc="-15" dirty="0">
                <a:solidFill>
                  <a:schemeClr val="tx1"/>
                </a:solidFill>
                <a:effectLst/>
                <a:ea typeface="Verdana" panose="020B0604030504040204" pitchFamily="34" charset="0"/>
                <a:cs typeface="Verdana" panose="020B0604030504040204" pitchFamily="34" charset="0"/>
              </a:rPr>
              <a:t> was implemented in 2024. </a:t>
            </a:r>
            <a:r>
              <a:rPr lang="en-US" sz="4800" dirty="0">
                <a:solidFill>
                  <a:schemeClr val="tx1"/>
                </a:solidFill>
                <a:effectLst/>
                <a:ea typeface="Verdana" panose="020B0604030504040204" pitchFamily="34" charset="0"/>
                <a:cs typeface="Verdana" panose="020B0604030504040204" pitchFamily="34" charset="0"/>
              </a:rPr>
              <a:t>Funded services were required to align themselves to the additional</a:t>
            </a:r>
            <a:r>
              <a:rPr lang="en-US" sz="4800" spc="-15" dirty="0">
                <a:solidFill>
                  <a:schemeClr val="tx1"/>
                </a:solidFill>
                <a:effectLst/>
                <a:ea typeface="Verdana" panose="020B0604030504040204" pitchFamily="34" charset="0"/>
                <a:cs typeface="Verdana" panose="020B0604030504040204" pitchFamily="34" charset="0"/>
              </a:rPr>
              <a:t> reporting requirements from 1 December 2024. </a:t>
            </a:r>
            <a:endParaRPr lang="en-AU" sz="4800" dirty="0">
              <a:solidFill>
                <a:schemeClr val="tx1"/>
              </a:solidFill>
              <a:effectLst/>
              <a:ea typeface="Verdana" panose="020B0604030504040204" pitchFamily="34" charset="0"/>
              <a:cs typeface="Verdana" panose="020B0604030504040204" pitchFamily="34" charset="0"/>
            </a:endParaRPr>
          </a:p>
          <a:p>
            <a:pPr lvl="1">
              <a:lnSpc>
                <a:spcPct val="100000"/>
              </a:lnSpc>
              <a:spcBef>
                <a:spcPts val="0"/>
              </a:spcBef>
            </a:pPr>
            <a:endParaRPr lang="en-AU" sz="1100" dirty="0">
              <a:solidFill>
                <a:schemeClr val="accent1"/>
              </a:solidFill>
            </a:endParaRPr>
          </a:p>
        </p:txBody>
      </p:sp>
      <p:sp>
        <p:nvSpPr>
          <p:cNvPr id="5" name="Slide Number Placeholder 4">
            <a:extLst>
              <a:ext uri="{FF2B5EF4-FFF2-40B4-BE49-F238E27FC236}">
                <a16:creationId xmlns:a16="http://schemas.microsoft.com/office/drawing/2014/main" id="{5FEB8C90-A0A6-4E79-9F1E-4DBC1A43FBC8}"/>
              </a:ext>
            </a:extLst>
          </p:cNvPr>
          <p:cNvSpPr>
            <a:spLocks noGrp="1"/>
          </p:cNvSpPr>
          <p:nvPr>
            <p:ph type="sldNum" sz="quarter" idx="12"/>
          </p:nvPr>
        </p:nvSpPr>
        <p:spPr>
          <a:xfrm>
            <a:off x="7488000" y="6480175"/>
            <a:ext cx="612000" cy="378000"/>
          </a:xfrm>
        </p:spPr>
        <p:txBody>
          <a:bodyPr wrap="square" anchor="t">
            <a:normAutofit/>
          </a:bodyPr>
          <a:lstStyle/>
          <a:p>
            <a:pPr>
              <a:spcAft>
                <a:spcPts val="600"/>
              </a:spcAft>
              <a:defRPr/>
            </a:pPr>
            <a:fld id="{15AF9A56-2477-4E54-9B3A-54EF47468CB2}" type="slidenum">
              <a:rPr lang="en-AU" altLang="en-US" noProof="0" smtClean="0"/>
              <a:pPr>
                <a:spcAft>
                  <a:spcPts val="600"/>
                </a:spcAft>
                <a:defRPr/>
              </a:pPr>
              <a:t>4</a:t>
            </a:fld>
            <a:endParaRPr lang="en-AU" altLang="en-US" noProof="0"/>
          </a:p>
        </p:txBody>
      </p:sp>
    </p:spTree>
    <p:extLst>
      <p:ext uri="{BB962C8B-B14F-4D97-AF65-F5344CB8AC3E}">
        <p14:creationId xmlns:p14="http://schemas.microsoft.com/office/powerpoint/2010/main" val="1599397188"/>
      </p:ext>
    </p:extLst>
  </p:cSld>
  <p:clrMapOvr>
    <a:masterClrMapping/>
  </p:clrMapOvr>
  <mc:AlternateContent xmlns:mc="http://schemas.openxmlformats.org/markup-compatibility/2006" xmlns:p14="http://schemas.microsoft.com/office/powerpoint/2010/main">
    <mc:Choice Requires="p14">
      <p:transition spd="slow" p14:dur="2000" advTm="158716"/>
    </mc:Choice>
    <mc:Fallback xmlns="">
      <p:transition spd="slow" advTm="158716"/>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FFA8F0-B912-ED75-0B2D-54D5DFA7AA38}"/>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3033364F-ED06-FF84-3139-520F91CA2AC5}"/>
              </a:ext>
            </a:extLst>
          </p:cNvPr>
          <p:cNvSpPr>
            <a:spLocks noGrp="1"/>
          </p:cNvSpPr>
          <p:nvPr>
            <p:ph type="title"/>
          </p:nvPr>
        </p:nvSpPr>
        <p:spPr/>
        <p:txBody>
          <a:bodyPr/>
          <a:lstStyle/>
          <a:p>
            <a:r>
              <a:rPr lang="en-AU" b="1" dirty="0">
                <a:solidFill>
                  <a:schemeClr val="tx1"/>
                </a:solidFill>
              </a:rPr>
              <a:t>Multi-Agency Risk Assessment and Management (MARAM) framework</a:t>
            </a:r>
          </a:p>
        </p:txBody>
      </p:sp>
      <p:sp>
        <p:nvSpPr>
          <p:cNvPr id="8" name="Content Placeholder 7">
            <a:extLst>
              <a:ext uri="{FF2B5EF4-FFF2-40B4-BE49-F238E27FC236}">
                <a16:creationId xmlns:a16="http://schemas.microsoft.com/office/drawing/2014/main" id="{D432B61E-860F-54DD-560A-99E000C5D2EC}"/>
              </a:ext>
            </a:extLst>
          </p:cNvPr>
          <p:cNvSpPr>
            <a:spLocks noGrp="1"/>
          </p:cNvSpPr>
          <p:nvPr>
            <p:ph sz="quarter" idx="13"/>
          </p:nvPr>
        </p:nvSpPr>
        <p:spPr/>
        <p:txBody>
          <a:bodyPr/>
          <a:lstStyle/>
          <a:p>
            <a:r>
              <a:rPr lang="en-US" sz="1800" dirty="0">
                <a:solidFill>
                  <a:schemeClr val="tx1"/>
                </a:solidFill>
              </a:rPr>
              <a:t>There is no change to how MARAM risk assessments are completed. Agencies provide information such as </a:t>
            </a:r>
            <a:r>
              <a:rPr lang="en-US" sz="1800" b="1" dirty="0">
                <a:solidFill>
                  <a:schemeClr val="tx1"/>
                </a:solidFill>
              </a:rPr>
              <a:t>age range for a user of family violence</a:t>
            </a:r>
            <a:r>
              <a:rPr lang="en-US" sz="1800" dirty="0">
                <a:solidFill>
                  <a:schemeClr val="tx1"/>
                </a:solidFill>
              </a:rPr>
              <a:t>, </a:t>
            </a:r>
            <a:r>
              <a:rPr lang="en-US" sz="1800" b="1" dirty="0">
                <a:solidFill>
                  <a:schemeClr val="tx1"/>
                </a:solidFill>
              </a:rPr>
              <a:t>relationship type between a victim survivor and user of family violence</a:t>
            </a:r>
            <a:r>
              <a:rPr lang="en-US" sz="1800" dirty="0">
                <a:solidFill>
                  <a:schemeClr val="tx1"/>
                </a:solidFill>
              </a:rPr>
              <a:t>, </a:t>
            </a:r>
            <a:r>
              <a:rPr lang="en-US" sz="1800" b="1" dirty="0">
                <a:solidFill>
                  <a:schemeClr val="tx1"/>
                </a:solidFill>
              </a:rPr>
              <a:t>and risk level present for a victim survivor</a:t>
            </a:r>
            <a:r>
              <a:rPr lang="en-US" sz="1800" dirty="0">
                <a:solidFill>
                  <a:schemeClr val="tx1"/>
                </a:solidFill>
              </a:rPr>
              <a:t>. When the MARAM risk assessment tool has been completed, the user must select </a:t>
            </a:r>
            <a:r>
              <a:rPr lang="en-US" sz="1800" b="1" dirty="0">
                <a:solidFill>
                  <a:srgbClr val="FF0000"/>
                </a:solidFill>
              </a:rPr>
              <a:t>Save Final</a:t>
            </a:r>
            <a:r>
              <a:rPr lang="en-US" sz="1800" dirty="0">
                <a:solidFill>
                  <a:schemeClr val="tx1"/>
                </a:solidFill>
              </a:rPr>
              <a:t>. </a:t>
            </a:r>
            <a:endParaRPr lang="en-AU" sz="1800" dirty="0">
              <a:solidFill>
                <a:schemeClr val="tx1"/>
              </a:solidFill>
            </a:endParaRPr>
          </a:p>
        </p:txBody>
      </p:sp>
      <p:sp>
        <p:nvSpPr>
          <p:cNvPr id="5" name="Slide Number Placeholder 4">
            <a:extLst>
              <a:ext uri="{FF2B5EF4-FFF2-40B4-BE49-F238E27FC236}">
                <a16:creationId xmlns:a16="http://schemas.microsoft.com/office/drawing/2014/main" id="{B95CB2D3-0802-4152-360D-8EE4C2675DB5}"/>
              </a:ext>
            </a:extLst>
          </p:cNvPr>
          <p:cNvSpPr>
            <a:spLocks noGrp="1"/>
          </p:cNvSpPr>
          <p:nvPr>
            <p:ph type="sldNum" sz="quarter" idx="12"/>
          </p:nvPr>
        </p:nvSpPr>
        <p:spPr/>
        <p:txBody>
          <a:bodyPr/>
          <a:lstStyle/>
          <a:p>
            <a:pPr>
              <a:defRPr/>
            </a:pPr>
            <a:fld id="{15AF9A56-2477-4E54-9B3A-54EF47468CB2}" type="slidenum">
              <a:rPr lang="en-AU" altLang="en-US" noProof="0" smtClean="0"/>
              <a:pPr>
                <a:defRPr/>
              </a:pPr>
              <a:t>5</a:t>
            </a:fld>
            <a:endParaRPr lang="en-AU" altLang="en-US" noProof="0" dirty="0"/>
          </a:p>
        </p:txBody>
      </p:sp>
      <p:pic>
        <p:nvPicPr>
          <p:cNvPr id="2" name="Picture 1" descr="A screenshot of a computer&#10;&#10;AI-generated content may be incorrect.">
            <a:extLst>
              <a:ext uri="{FF2B5EF4-FFF2-40B4-BE49-F238E27FC236}">
                <a16:creationId xmlns:a16="http://schemas.microsoft.com/office/drawing/2014/main" id="{702AF5E4-CF81-4E18-090A-B1C713FA1EA1}"/>
              </a:ext>
            </a:extLst>
          </p:cNvPr>
          <p:cNvPicPr>
            <a:picLocks noChangeAspect="1"/>
          </p:cNvPicPr>
          <p:nvPr/>
        </p:nvPicPr>
        <p:blipFill>
          <a:blip r:embed="rId3"/>
          <a:stretch>
            <a:fillRect/>
          </a:stretch>
        </p:blipFill>
        <p:spPr>
          <a:xfrm>
            <a:off x="768380" y="3007939"/>
            <a:ext cx="7331620" cy="3228298"/>
          </a:xfrm>
          <a:prstGeom prst="rect">
            <a:avLst/>
          </a:prstGeom>
        </p:spPr>
      </p:pic>
      <p:sp>
        <p:nvSpPr>
          <p:cNvPr id="3" name="TextBox 2">
            <a:extLst>
              <a:ext uri="{FF2B5EF4-FFF2-40B4-BE49-F238E27FC236}">
                <a16:creationId xmlns:a16="http://schemas.microsoft.com/office/drawing/2014/main" id="{71DE7C7A-378E-A13C-4899-C1D48BB49014}"/>
              </a:ext>
            </a:extLst>
          </p:cNvPr>
          <p:cNvSpPr txBox="1"/>
          <p:nvPr/>
        </p:nvSpPr>
        <p:spPr>
          <a:xfrm>
            <a:off x="2732219" y="6236237"/>
            <a:ext cx="3509011" cy="307777"/>
          </a:xfrm>
          <a:prstGeom prst="rect">
            <a:avLst/>
          </a:prstGeom>
          <a:noFill/>
        </p:spPr>
        <p:txBody>
          <a:bodyPr wrap="square" rtlCol="0">
            <a:spAutoFit/>
          </a:bodyPr>
          <a:lstStyle/>
          <a:p>
            <a:r>
              <a:rPr lang="en-AU" sz="1400" dirty="0">
                <a:hlinkClick r:id="rId4"/>
              </a:rPr>
              <a:t>MARAM practice guides and resources</a:t>
            </a:r>
            <a:endParaRPr lang="en-AU" sz="1400" dirty="0"/>
          </a:p>
        </p:txBody>
      </p:sp>
    </p:spTree>
    <p:extLst>
      <p:ext uri="{BB962C8B-B14F-4D97-AF65-F5344CB8AC3E}">
        <p14:creationId xmlns:p14="http://schemas.microsoft.com/office/powerpoint/2010/main" val="3325042963"/>
      </p:ext>
    </p:extLst>
  </p:cSld>
  <p:clrMapOvr>
    <a:masterClrMapping/>
  </p:clrMapOvr>
  <mc:AlternateContent xmlns:mc="http://schemas.openxmlformats.org/markup-compatibility/2006" xmlns:p14="http://schemas.microsoft.com/office/powerpoint/2010/main">
    <mc:Choice Requires="p14">
      <p:transition spd="slow" p14:dur="2000" advTm="164323"/>
    </mc:Choice>
    <mc:Fallback xmlns="">
      <p:transition spd="slow" advTm="164323"/>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E9C0F6-2DE8-459F-AAB6-D931BDFF4583}"/>
              </a:ext>
            </a:extLst>
          </p:cNvPr>
          <p:cNvSpPr>
            <a:spLocks noGrp="1"/>
          </p:cNvSpPr>
          <p:nvPr>
            <p:ph type="title"/>
          </p:nvPr>
        </p:nvSpPr>
        <p:spPr/>
        <p:txBody>
          <a:bodyPr/>
          <a:lstStyle/>
          <a:p>
            <a:r>
              <a:rPr lang="en-AU" b="1" dirty="0">
                <a:solidFill>
                  <a:schemeClr val="tx1"/>
                </a:solidFill>
              </a:rPr>
              <a:t>Accommodation type </a:t>
            </a:r>
          </a:p>
        </p:txBody>
      </p:sp>
      <p:sp>
        <p:nvSpPr>
          <p:cNvPr id="3" name="Content Placeholder 2">
            <a:extLst>
              <a:ext uri="{FF2B5EF4-FFF2-40B4-BE49-F238E27FC236}">
                <a16:creationId xmlns:a16="http://schemas.microsoft.com/office/drawing/2014/main" id="{87ED9A71-7C5B-48AC-A63C-89FC6EB54D83}"/>
              </a:ext>
            </a:extLst>
          </p:cNvPr>
          <p:cNvSpPr>
            <a:spLocks noGrp="1"/>
          </p:cNvSpPr>
          <p:nvPr>
            <p:ph sz="quarter" idx="13"/>
          </p:nvPr>
        </p:nvSpPr>
        <p:spPr>
          <a:xfrm>
            <a:off x="539354" y="1367920"/>
            <a:ext cx="8064000" cy="4500000"/>
          </a:xfrm>
        </p:spPr>
        <p:txBody>
          <a:bodyPr/>
          <a:lstStyle/>
          <a:p>
            <a:pPr>
              <a:lnSpc>
                <a:spcPct val="100000"/>
              </a:lnSpc>
              <a:spcBef>
                <a:spcPts val="600"/>
              </a:spcBef>
              <a:spcAft>
                <a:spcPts val="600"/>
              </a:spcAft>
            </a:pPr>
            <a:r>
              <a:rPr lang="en-AU" altLang="en-US" dirty="0"/>
              <a:t>Previously:</a:t>
            </a:r>
          </a:p>
          <a:p>
            <a:pPr>
              <a:spcBef>
                <a:spcPts val="0"/>
              </a:spcBef>
              <a:spcAft>
                <a:spcPts val="0"/>
              </a:spcAft>
            </a:pPr>
            <a:r>
              <a:rPr lang="en-AU" altLang="en-US" sz="1800" dirty="0">
                <a:solidFill>
                  <a:schemeClr val="tx1"/>
                </a:solidFill>
              </a:rPr>
              <a:t>Agencies were required to record Accommodation Start Date, Exit Date and Type of accommodation provided. </a:t>
            </a:r>
          </a:p>
          <a:p>
            <a:pPr>
              <a:lnSpc>
                <a:spcPct val="100000"/>
              </a:lnSpc>
              <a:spcBef>
                <a:spcPts val="600"/>
              </a:spcBef>
              <a:spcAft>
                <a:spcPts val="600"/>
              </a:spcAft>
            </a:pPr>
            <a:r>
              <a:rPr lang="en-AU" altLang="en-US" b="1" dirty="0"/>
              <a:t>Now:</a:t>
            </a:r>
          </a:p>
          <a:p>
            <a:pPr>
              <a:spcBef>
                <a:spcPts val="0"/>
              </a:spcBef>
              <a:spcAft>
                <a:spcPts val="600"/>
              </a:spcAft>
            </a:pPr>
            <a:r>
              <a:rPr lang="en-AU" altLang="en-US" sz="1800" dirty="0">
                <a:solidFill>
                  <a:schemeClr val="tx1"/>
                </a:solidFill>
              </a:rPr>
              <a:t>Agencies are required to record Accommodation </a:t>
            </a:r>
            <a:r>
              <a:rPr lang="en-AU" altLang="en-US" sz="1800" b="1" dirty="0">
                <a:solidFill>
                  <a:schemeClr val="tx1"/>
                </a:solidFill>
              </a:rPr>
              <a:t>Start Date</a:t>
            </a:r>
            <a:r>
              <a:rPr lang="en-AU" altLang="en-US" sz="1800" dirty="0">
                <a:solidFill>
                  <a:schemeClr val="tx1"/>
                </a:solidFill>
              </a:rPr>
              <a:t>, </a:t>
            </a:r>
            <a:r>
              <a:rPr lang="en-AU" altLang="en-US" sz="1800" b="1" dirty="0">
                <a:solidFill>
                  <a:schemeClr val="tx1"/>
                </a:solidFill>
              </a:rPr>
              <a:t>Exit Date, Type</a:t>
            </a:r>
            <a:r>
              <a:rPr lang="en-AU" altLang="en-US" sz="1800" dirty="0">
                <a:solidFill>
                  <a:schemeClr val="tx1"/>
                </a:solidFill>
              </a:rPr>
              <a:t> of accommodation and </a:t>
            </a:r>
            <a:r>
              <a:rPr lang="en-AU" altLang="en-US" sz="1800" b="1" dirty="0">
                <a:solidFill>
                  <a:schemeClr val="tx1"/>
                </a:solidFill>
              </a:rPr>
              <a:t>Subtype</a:t>
            </a:r>
            <a:r>
              <a:rPr lang="en-AU" altLang="en-US" sz="1800" dirty="0">
                <a:solidFill>
                  <a:schemeClr val="tx1"/>
                </a:solidFill>
              </a:rPr>
              <a:t>. Agencies </a:t>
            </a:r>
            <a:r>
              <a:rPr lang="en-AU" altLang="en-US" sz="1800" u="sng" dirty="0">
                <a:solidFill>
                  <a:schemeClr val="tx1"/>
                </a:solidFill>
              </a:rPr>
              <a:t>must record </a:t>
            </a:r>
            <a:r>
              <a:rPr lang="en-AU" altLang="en-US" sz="1800" dirty="0">
                <a:solidFill>
                  <a:schemeClr val="tx1"/>
                </a:solidFill>
              </a:rPr>
              <a:t>within notes, where the client is residing, for example: Holiday Inn Motel, Airbnb. Do NOT record the address of the short term/emergency accommodation. </a:t>
            </a:r>
          </a:p>
          <a:p>
            <a:r>
              <a:rPr lang="en-AU" altLang="en-US" dirty="0">
                <a:solidFill>
                  <a:schemeClr val="tx1"/>
                </a:solidFill>
              </a:rPr>
              <a:t> </a:t>
            </a:r>
          </a:p>
          <a:p>
            <a:endParaRPr lang="en-AU" altLang="en-US" dirty="0">
              <a:solidFill>
                <a:schemeClr val="tx1"/>
              </a:solidFill>
            </a:endParaRPr>
          </a:p>
          <a:p>
            <a:endParaRPr lang="en-AU" altLang="en-US" dirty="0"/>
          </a:p>
          <a:p>
            <a:endParaRPr lang="en-AU" altLang="en-US" dirty="0">
              <a:solidFill>
                <a:schemeClr val="tx1"/>
              </a:solidFill>
            </a:endParaRPr>
          </a:p>
          <a:p>
            <a:endParaRPr lang="en-AU" altLang="en-US" dirty="0"/>
          </a:p>
          <a:p>
            <a:endParaRPr lang="en-AU" altLang="en-US" dirty="0"/>
          </a:p>
          <a:p>
            <a:pPr lvl="1"/>
            <a:endParaRPr lang="en-AU" altLang="en-US" dirty="0"/>
          </a:p>
        </p:txBody>
      </p:sp>
      <p:sp>
        <p:nvSpPr>
          <p:cNvPr id="5" name="Slide Number Placeholder 4">
            <a:extLst>
              <a:ext uri="{FF2B5EF4-FFF2-40B4-BE49-F238E27FC236}">
                <a16:creationId xmlns:a16="http://schemas.microsoft.com/office/drawing/2014/main" id="{60CF24F0-283D-4AC6-94A0-D341F4D13AD5}"/>
              </a:ext>
            </a:extLst>
          </p:cNvPr>
          <p:cNvSpPr>
            <a:spLocks noGrp="1"/>
          </p:cNvSpPr>
          <p:nvPr>
            <p:ph type="sldNum" sz="quarter" idx="12"/>
          </p:nvPr>
        </p:nvSpPr>
        <p:spPr/>
        <p:txBody>
          <a:bodyPr/>
          <a:lstStyle/>
          <a:p>
            <a:fld id="{15AF9A56-2477-4E54-9B3A-54EF47468CB2}" type="slidenum">
              <a:rPr lang="en-AU" altLang="en-US" smtClean="0"/>
              <a:pPr/>
              <a:t>6</a:t>
            </a:fld>
            <a:endParaRPr lang="en-AU" altLang="en-US"/>
          </a:p>
        </p:txBody>
      </p:sp>
      <p:pic>
        <p:nvPicPr>
          <p:cNvPr id="8" name="Picture 7">
            <a:extLst>
              <a:ext uri="{FF2B5EF4-FFF2-40B4-BE49-F238E27FC236}">
                <a16:creationId xmlns:a16="http://schemas.microsoft.com/office/drawing/2014/main" id="{D17F2CCF-4045-DC10-8801-D8312EC7306A}"/>
              </a:ext>
            </a:extLst>
          </p:cNvPr>
          <p:cNvPicPr>
            <a:picLocks noChangeAspect="1"/>
          </p:cNvPicPr>
          <p:nvPr/>
        </p:nvPicPr>
        <p:blipFill>
          <a:blip r:embed="rId3"/>
          <a:stretch>
            <a:fillRect/>
          </a:stretch>
        </p:blipFill>
        <p:spPr>
          <a:xfrm>
            <a:off x="1710004" y="4107700"/>
            <a:ext cx="5116681" cy="244939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7012"/>
    </mc:Choice>
    <mc:Fallback xmlns="">
      <p:transition spd="slow" advTm="7012"/>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CBB8A-5A01-8993-8F81-14E2A1980234}"/>
              </a:ext>
            </a:extLst>
          </p:cNvPr>
          <p:cNvSpPr>
            <a:spLocks noGrp="1"/>
          </p:cNvSpPr>
          <p:nvPr>
            <p:ph type="title"/>
          </p:nvPr>
        </p:nvSpPr>
        <p:spPr/>
        <p:txBody>
          <a:bodyPr/>
          <a:lstStyle/>
          <a:p>
            <a:r>
              <a:rPr lang="en-AU" b="1" dirty="0">
                <a:solidFill>
                  <a:schemeClr val="tx1"/>
                </a:solidFill>
              </a:rPr>
              <a:t>Support periods for members of a presenting unit</a:t>
            </a:r>
          </a:p>
        </p:txBody>
      </p:sp>
      <p:sp>
        <p:nvSpPr>
          <p:cNvPr id="3" name="Content Placeholder 2">
            <a:extLst>
              <a:ext uri="{FF2B5EF4-FFF2-40B4-BE49-F238E27FC236}">
                <a16:creationId xmlns:a16="http://schemas.microsoft.com/office/drawing/2014/main" id="{3708F576-E85A-54D1-B370-97AC2D77E1B0}"/>
              </a:ext>
            </a:extLst>
          </p:cNvPr>
          <p:cNvSpPr>
            <a:spLocks noGrp="1"/>
          </p:cNvSpPr>
          <p:nvPr>
            <p:ph sz="quarter" idx="13"/>
          </p:nvPr>
        </p:nvSpPr>
        <p:spPr/>
        <p:txBody>
          <a:bodyPr/>
          <a:lstStyle/>
          <a:p>
            <a:r>
              <a:rPr lang="en-AU" sz="1800" u="none" strike="noStrike"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hlinkClick r:id="rId3"/>
              </a:rPr>
              <a:t>The Victorian Family Violence Data Collection Framework</a:t>
            </a:r>
            <a:r>
              <a:rPr lang="en-AU" sz="1800" u="none" strike="noStrike"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r>
              <a:rPr lang="en-AU" sz="1800" dirty="0">
                <a:solidFill>
                  <a:schemeClr val="tx1"/>
                </a:solidFill>
                <a:effectLst/>
                <a:latin typeface="Arial" panose="020B0604020202020204" pitchFamily="34" charset="0"/>
                <a:ea typeface="Times New Roman" panose="02020603050405020304" pitchFamily="18" charset="0"/>
              </a:rPr>
              <a:t>highlights the importance of identifying and recording children and young people as individual victim survivors, rather than as secondary to adult cases.</a:t>
            </a:r>
          </a:p>
          <a:p>
            <a:r>
              <a:rPr lang="en-AU" sz="1800" dirty="0">
                <a:solidFill>
                  <a:schemeClr val="tx1"/>
                </a:solidFill>
                <a:latin typeface="Arial" panose="020B0604020202020204" pitchFamily="34" charset="0"/>
                <a:ea typeface="Times New Roman" panose="02020603050405020304" pitchFamily="18" charset="0"/>
              </a:rPr>
              <a:t>It is important to incorporate children’s voices in data collection and service responses to ensure their experiences are accurately captured and addressed. </a:t>
            </a:r>
          </a:p>
          <a:p>
            <a:r>
              <a:rPr lang="en-AU" sz="1800" dirty="0">
                <a:solidFill>
                  <a:schemeClr val="tx1"/>
                </a:solidFill>
                <a:latin typeface="Arial" panose="020B0604020202020204" pitchFamily="34" charset="0"/>
                <a:ea typeface="Times New Roman" panose="02020603050405020304" pitchFamily="18" charset="0"/>
              </a:rPr>
              <a:t>If your agency is providing accommodation support to children, you must create individual client records for them to associate the accommodation record. </a:t>
            </a:r>
          </a:p>
          <a:p>
            <a:r>
              <a:rPr lang="en-AU" sz="1800" dirty="0">
                <a:solidFill>
                  <a:schemeClr val="tx1"/>
                </a:solidFill>
                <a:latin typeface="Arial" panose="020B0604020202020204" pitchFamily="34" charset="0"/>
                <a:ea typeface="Times New Roman" panose="02020603050405020304" pitchFamily="18" charset="0"/>
              </a:rPr>
              <a:t>The process to open a support period for family members is demonstrated in the following e-learning module: </a:t>
            </a:r>
            <a:r>
              <a:rPr lang="en-AU" sz="1800" u="none" strike="noStrike"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hlinkClick r:id="rId4"/>
              </a:rPr>
              <a:t>Support periods for family members</a:t>
            </a:r>
            <a:endParaRPr lang="en-AU" sz="1800" dirty="0">
              <a:solidFill>
                <a:schemeClr val="tx1"/>
              </a:solidFill>
              <a:effectLst/>
              <a:latin typeface="Arial" panose="020B0604020202020204" pitchFamily="34" charset="0"/>
              <a:ea typeface="Times New Roman" panose="02020603050405020304" pitchFamily="18" charset="0"/>
            </a:endParaRPr>
          </a:p>
          <a:p>
            <a:endParaRPr lang="en-AU" sz="1800" dirty="0">
              <a:solidFill>
                <a:schemeClr val="tx1"/>
              </a:solidFill>
              <a:latin typeface="Arial" panose="020B0604020202020204" pitchFamily="34" charset="0"/>
              <a:ea typeface="Times New Roman" panose="02020603050405020304" pitchFamily="18" charset="0"/>
            </a:endParaRPr>
          </a:p>
          <a:p>
            <a:endParaRPr lang="en-AU" sz="1800" dirty="0">
              <a:solidFill>
                <a:schemeClr val="tx1"/>
              </a:solidFill>
              <a:latin typeface="Arial" panose="020B0604020202020204" pitchFamily="34" charset="0"/>
              <a:ea typeface="Times New Roman" panose="02020603050405020304" pitchFamily="18" charset="0"/>
            </a:endParaRPr>
          </a:p>
          <a:p>
            <a:endParaRPr lang="en-AU" sz="1800" dirty="0">
              <a:solidFill>
                <a:schemeClr val="tx1"/>
              </a:solidFill>
              <a:effectLst/>
              <a:latin typeface="Arial" panose="020B0604020202020204" pitchFamily="34" charset="0"/>
              <a:ea typeface="Times New Roman" panose="02020603050405020304" pitchFamily="18" charset="0"/>
            </a:endParaRPr>
          </a:p>
          <a:p>
            <a:endParaRPr lang="en-AU" sz="1800" dirty="0">
              <a:solidFill>
                <a:schemeClr val="tx1"/>
              </a:solidFill>
              <a:latin typeface="Arial" panose="020B0604020202020204" pitchFamily="34" charset="0"/>
            </a:endParaRPr>
          </a:p>
          <a:p>
            <a:endParaRPr lang="en-AU" sz="1800" dirty="0">
              <a:solidFill>
                <a:schemeClr val="tx1"/>
              </a:solidFill>
              <a:latin typeface="Arial" panose="020B0604020202020204" pitchFamily="34" charset="0"/>
            </a:endParaRPr>
          </a:p>
          <a:p>
            <a:endParaRPr lang="en-AU" dirty="0">
              <a:solidFill>
                <a:schemeClr val="tx1"/>
              </a:solidFill>
            </a:endParaRPr>
          </a:p>
        </p:txBody>
      </p:sp>
      <p:sp>
        <p:nvSpPr>
          <p:cNvPr id="5" name="Slide Number Placeholder 4">
            <a:extLst>
              <a:ext uri="{FF2B5EF4-FFF2-40B4-BE49-F238E27FC236}">
                <a16:creationId xmlns:a16="http://schemas.microsoft.com/office/drawing/2014/main" id="{DD64154E-C310-7367-E790-41ACEF7FA9A8}"/>
              </a:ext>
            </a:extLst>
          </p:cNvPr>
          <p:cNvSpPr>
            <a:spLocks noGrp="1"/>
          </p:cNvSpPr>
          <p:nvPr>
            <p:ph type="sldNum" sz="quarter" idx="12"/>
          </p:nvPr>
        </p:nvSpPr>
        <p:spPr/>
        <p:txBody>
          <a:bodyPr/>
          <a:lstStyle/>
          <a:p>
            <a:pPr>
              <a:defRPr/>
            </a:pPr>
            <a:fld id="{15AF9A56-2477-4E54-9B3A-54EF47468CB2}" type="slidenum">
              <a:rPr lang="en-AU" altLang="en-US" smtClean="0"/>
              <a:pPr>
                <a:defRPr/>
              </a:pPr>
              <a:t>7</a:t>
            </a:fld>
            <a:endParaRPr lang="en-AU" altLang="en-US"/>
          </a:p>
        </p:txBody>
      </p:sp>
      <p:pic>
        <p:nvPicPr>
          <p:cNvPr id="6" name="Picture 5" descr="A screenshot of a computer&#10;&#10;AI-generated content may be incorrect.">
            <a:extLst>
              <a:ext uri="{FF2B5EF4-FFF2-40B4-BE49-F238E27FC236}">
                <a16:creationId xmlns:a16="http://schemas.microsoft.com/office/drawing/2014/main" id="{0F56F55C-D864-3C11-993A-51C20878D3DC}"/>
              </a:ext>
            </a:extLst>
          </p:cNvPr>
          <p:cNvPicPr>
            <a:picLocks noChangeAspect="1"/>
          </p:cNvPicPr>
          <p:nvPr/>
        </p:nvPicPr>
        <p:blipFill>
          <a:blip r:embed="rId5"/>
          <a:stretch>
            <a:fillRect/>
          </a:stretch>
        </p:blipFill>
        <p:spPr>
          <a:xfrm>
            <a:off x="2889567" y="5118221"/>
            <a:ext cx="3364865" cy="1271905"/>
          </a:xfrm>
          <a:prstGeom prst="rect">
            <a:avLst/>
          </a:prstGeom>
        </p:spPr>
      </p:pic>
    </p:spTree>
    <p:extLst>
      <p:ext uri="{BB962C8B-B14F-4D97-AF65-F5344CB8AC3E}">
        <p14:creationId xmlns:p14="http://schemas.microsoft.com/office/powerpoint/2010/main" val="75943071"/>
      </p:ext>
    </p:extLst>
  </p:cSld>
  <p:clrMapOvr>
    <a:masterClrMapping/>
  </p:clrMapOvr>
  <mc:AlternateContent xmlns:mc="http://schemas.openxmlformats.org/markup-compatibility/2006" xmlns:p14="http://schemas.microsoft.com/office/powerpoint/2010/main">
    <mc:Choice Requires="p14">
      <p:transition spd="slow" p14:dur="2000" advTm="83336"/>
    </mc:Choice>
    <mc:Fallback xmlns="">
      <p:transition spd="slow" advTm="83336"/>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A96611E-13C9-F246-9DF2-7B5D76C68B8C}"/>
              </a:ext>
            </a:extLst>
          </p:cNvPr>
          <p:cNvSpPr>
            <a:spLocks noGrp="1"/>
          </p:cNvSpPr>
          <p:nvPr>
            <p:ph type="title"/>
          </p:nvPr>
        </p:nvSpPr>
        <p:spPr>
          <a:xfrm>
            <a:off x="539750" y="269874"/>
            <a:ext cx="8064000" cy="864000"/>
          </a:xfrm>
        </p:spPr>
        <p:txBody>
          <a:bodyPr wrap="square" anchor="ctr">
            <a:normAutofit/>
          </a:bodyPr>
          <a:lstStyle/>
          <a:p>
            <a:r>
              <a:rPr lang="en-AU" b="1" dirty="0">
                <a:solidFill>
                  <a:schemeClr val="tx1"/>
                </a:solidFill>
              </a:rPr>
              <a:t>Family violence fund type (FVCB, FSP etc).</a:t>
            </a:r>
          </a:p>
        </p:txBody>
      </p:sp>
      <p:sp>
        <p:nvSpPr>
          <p:cNvPr id="7" name="Content Placeholder 6">
            <a:extLst>
              <a:ext uri="{FF2B5EF4-FFF2-40B4-BE49-F238E27FC236}">
                <a16:creationId xmlns:a16="http://schemas.microsoft.com/office/drawing/2014/main" id="{1CDB48B5-ADAC-308B-CB91-D266E9770997}"/>
              </a:ext>
            </a:extLst>
          </p:cNvPr>
          <p:cNvSpPr>
            <a:spLocks noGrp="1"/>
          </p:cNvSpPr>
          <p:nvPr>
            <p:ph sz="quarter" idx="13"/>
          </p:nvPr>
        </p:nvSpPr>
        <p:spPr>
          <a:xfrm>
            <a:off x="539354" y="1392382"/>
            <a:ext cx="4302810" cy="4619618"/>
          </a:xfrm>
        </p:spPr>
        <p:txBody>
          <a:bodyPr wrap="square" anchor="t">
            <a:noAutofit/>
          </a:bodyPr>
          <a:lstStyle/>
          <a:p>
            <a:r>
              <a:rPr lang="en-AU" altLang="en-US" dirty="0"/>
              <a:t>Previously:</a:t>
            </a:r>
          </a:p>
          <a:p>
            <a:pPr>
              <a:lnSpc>
                <a:spcPct val="100000"/>
              </a:lnSpc>
            </a:pPr>
            <a:r>
              <a:rPr lang="en-AU" altLang="en-US" sz="1800" dirty="0">
                <a:solidFill>
                  <a:schemeClr val="tx1"/>
                </a:solidFill>
              </a:rPr>
              <a:t>Agencies were required to record expenditure incurred by the agency to support their clients. </a:t>
            </a:r>
          </a:p>
          <a:p>
            <a:r>
              <a:rPr lang="en-AU" altLang="en-US" b="1" dirty="0"/>
              <a:t>Now:</a:t>
            </a:r>
          </a:p>
          <a:p>
            <a:pPr>
              <a:lnSpc>
                <a:spcPct val="100000"/>
              </a:lnSpc>
            </a:pPr>
            <a:r>
              <a:rPr lang="en-AU" altLang="en-US" sz="1800" dirty="0">
                <a:solidFill>
                  <a:schemeClr val="tx1"/>
                </a:solidFill>
              </a:rPr>
              <a:t>Agencies must record the actual costs incurred when supporting a client—not estimates. For instance, if a client stays in a motel, record the exact amount charged by the motel, rather than estimating the cost based on a projected number of nights. It is essential to select the correct ‘Fund’ that was used to support the client, so that funding usage is accurately reported.</a:t>
            </a:r>
            <a:endParaRPr lang="en-AU" sz="1800" dirty="0">
              <a:solidFill>
                <a:schemeClr val="tx1"/>
              </a:solidFill>
            </a:endParaRPr>
          </a:p>
        </p:txBody>
      </p:sp>
      <p:sp>
        <p:nvSpPr>
          <p:cNvPr id="5" name="Slide Number Placeholder 4">
            <a:extLst>
              <a:ext uri="{FF2B5EF4-FFF2-40B4-BE49-F238E27FC236}">
                <a16:creationId xmlns:a16="http://schemas.microsoft.com/office/drawing/2014/main" id="{0217E8BD-04FE-8E57-16B3-B455CE63141A}"/>
              </a:ext>
            </a:extLst>
          </p:cNvPr>
          <p:cNvSpPr>
            <a:spLocks noGrp="1"/>
          </p:cNvSpPr>
          <p:nvPr>
            <p:ph type="sldNum" sz="quarter" idx="12"/>
          </p:nvPr>
        </p:nvSpPr>
        <p:spPr>
          <a:xfrm>
            <a:off x="7488000" y="6480175"/>
            <a:ext cx="612000" cy="378000"/>
          </a:xfrm>
        </p:spPr>
        <p:txBody>
          <a:bodyPr wrap="square" anchor="t">
            <a:normAutofit/>
          </a:bodyPr>
          <a:lstStyle/>
          <a:p>
            <a:pPr>
              <a:spcAft>
                <a:spcPts val="600"/>
              </a:spcAft>
              <a:defRPr/>
            </a:pPr>
            <a:fld id="{15AF9A56-2477-4E54-9B3A-54EF47468CB2}" type="slidenum">
              <a:rPr lang="en-AU" altLang="en-US" noProof="0" smtClean="0"/>
              <a:pPr>
                <a:spcAft>
                  <a:spcPts val="600"/>
                </a:spcAft>
                <a:defRPr/>
              </a:pPr>
              <a:t>8</a:t>
            </a:fld>
            <a:endParaRPr lang="en-AU" altLang="en-US" noProof="0"/>
          </a:p>
        </p:txBody>
      </p:sp>
      <p:pic>
        <p:nvPicPr>
          <p:cNvPr id="3" name="Picture 2">
            <a:extLst>
              <a:ext uri="{FF2B5EF4-FFF2-40B4-BE49-F238E27FC236}">
                <a16:creationId xmlns:a16="http://schemas.microsoft.com/office/drawing/2014/main" id="{0D1F621F-1B49-8B58-9796-8A0F696096CF}"/>
              </a:ext>
            </a:extLst>
          </p:cNvPr>
          <p:cNvPicPr>
            <a:picLocks noChangeAspect="1"/>
          </p:cNvPicPr>
          <p:nvPr/>
        </p:nvPicPr>
        <p:blipFill>
          <a:blip r:embed="rId3"/>
          <a:stretch>
            <a:fillRect/>
          </a:stretch>
        </p:blipFill>
        <p:spPr>
          <a:xfrm>
            <a:off x="4842164" y="1392382"/>
            <a:ext cx="4125107" cy="4652737"/>
          </a:xfrm>
          <a:prstGeom prst="rect">
            <a:avLst/>
          </a:prstGeom>
        </p:spPr>
      </p:pic>
    </p:spTree>
    <p:extLst>
      <p:ext uri="{BB962C8B-B14F-4D97-AF65-F5344CB8AC3E}">
        <p14:creationId xmlns:p14="http://schemas.microsoft.com/office/powerpoint/2010/main" val="4049167531"/>
      </p:ext>
    </p:extLst>
  </p:cSld>
  <p:clrMapOvr>
    <a:masterClrMapping/>
  </p:clrMapOvr>
  <mc:AlternateContent xmlns:mc="http://schemas.openxmlformats.org/markup-compatibility/2006" xmlns:p14="http://schemas.microsoft.com/office/powerpoint/2010/main">
    <mc:Choice Requires="p14">
      <p:transition spd="slow" p14:dur="2000" advTm="180509"/>
    </mc:Choice>
    <mc:Fallback xmlns="">
      <p:transition spd="slow" advTm="180509"/>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CD9FA7-02EE-AC6B-4647-C46E3EB8997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3A9EB3A-2E29-0E30-553A-1C3EA2B83A5F}"/>
              </a:ext>
            </a:extLst>
          </p:cNvPr>
          <p:cNvSpPr>
            <a:spLocks noGrp="1"/>
          </p:cNvSpPr>
          <p:nvPr>
            <p:ph type="title"/>
          </p:nvPr>
        </p:nvSpPr>
        <p:spPr/>
        <p:txBody>
          <a:bodyPr/>
          <a:lstStyle/>
          <a:p>
            <a:r>
              <a:rPr lang="en-AU" b="1" dirty="0">
                <a:solidFill>
                  <a:schemeClr val="tx1"/>
                </a:solidFill>
                <a:latin typeface="+mn-lt"/>
              </a:rPr>
              <a:t>Service hours</a:t>
            </a:r>
          </a:p>
        </p:txBody>
      </p:sp>
      <p:sp>
        <p:nvSpPr>
          <p:cNvPr id="3" name="Content Placeholder 2">
            <a:extLst>
              <a:ext uri="{FF2B5EF4-FFF2-40B4-BE49-F238E27FC236}">
                <a16:creationId xmlns:a16="http://schemas.microsoft.com/office/drawing/2014/main" id="{254D76DF-F1CA-165A-3A17-9510A550C0A6}"/>
              </a:ext>
            </a:extLst>
          </p:cNvPr>
          <p:cNvSpPr>
            <a:spLocks noGrp="1"/>
          </p:cNvSpPr>
          <p:nvPr>
            <p:ph sz="quarter" idx="13"/>
          </p:nvPr>
        </p:nvSpPr>
        <p:spPr/>
        <p:txBody>
          <a:bodyPr/>
          <a:lstStyle/>
          <a:p>
            <a:r>
              <a:rPr lang="en-AU" altLang="en-US" sz="1800" dirty="0">
                <a:solidFill>
                  <a:schemeClr val="tx1"/>
                </a:solidFill>
              </a:rPr>
              <a:t>Agencies must capture </a:t>
            </a:r>
            <a:r>
              <a:rPr lang="en-AU" altLang="en-US" sz="1800" b="1" dirty="0">
                <a:solidFill>
                  <a:schemeClr val="tx1"/>
                </a:solidFill>
              </a:rPr>
              <a:t>accurate</a:t>
            </a:r>
            <a:r>
              <a:rPr lang="en-AU" altLang="en-US" sz="1800" dirty="0">
                <a:solidFill>
                  <a:schemeClr val="tx1"/>
                </a:solidFill>
              </a:rPr>
              <a:t> hours of engagement with their clients to better track the intensity of case management, including direct and non-direct support. </a:t>
            </a:r>
          </a:p>
          <a:p>
            <a:r>
              <a:rPr lang="en-AU" altLang="en-US" sz="1800" dirty="0">
                <a:solidFill>
                  <a:schemeClr val="tx1"/>
                </a:solidFill>
              </a:rPr>
              <a:t>This includes recording accurate travel, contact, and case work time. </a:t>
            </a:r>
          </a:p>
          <a:p>
            <a:r>
              <a:rPr lang="en-AU" altLang="en-US" sz="1800" dirty="0">
                <a:solidFill>
                  <a:schemeClr val="tx1"/>
                </a:solidFill>
              </a:rPr>
              <a:t>Where a two worker outreach response has been provided the second worker should be added to the case note.</a:t>
            </a:r>
          </a:p>
          <a:p>
            <a:endParaRPr lang="en-AU" altLang="en-US" sz="1800" dirty="0">
              <a:solidFill>
                <a:schemeClr val="tx1"/>
              </a:solidFill>
            </a:endParaRPr>
          </a:p>
          <a:p>
            <a:r>
              <a:rPr lang="en-AU" altLang="en-US" dirty="0">
                <a:solidFill>
                  <a:schemeClr val="tx1"/>
                </a:solidFill>
              </a:rPr>
              <a:t> </a:t>
            </a:r>
          </a:p>
          <a:p>
            <a:endParaRPr lang="en-AU" altLang="en-US" dirty="0">
              <a:solidFill>
                <a:schemeClr val="tx1"/>
              </a:solidFill>
            </a:endParaRPr>
          </a:p>
          <a:p>
            <a:endParaRPr lang="en-AU" altLang="en-US" dirty="0"/>
          </a:p>
          <a:p>
            <a:endParaRPr lang="en-AU" altLang="en-US" dirty="0">
              <a:solidFill>
                <a:schemeClr val="tx1"/>
              </a:solidFill>
            </a:endParaRPr>
          </a:p>
          <a:p>
            <a:endParaRPr lang="en-AU" altLang="en-US" dirty="0"/>
          </a:p>
          <a:p>
            <a:endParaRPr lang="en-AU" altLang="en-US" dirty="0"/>
          </a:p>
          <a:p>
            <a:pPr lvl="1"/>
            <a:endParaRPr lang="en-AU" altLang="en-US" dirty="0"/>
          </a:p>
        </p:txBody>
      </p:sp>
      <p:sp>
        <p:nvSpPr>
          <p:cNvPr id="5" name="Slide Number Placeholder 4">
            <a:extLst>
              <a:ext uri="{FF2B5EF4-FFF2-40B4-BE49-F238E27FC236}">
                <a16:creationId xmlns:a16="http://schemas.microsoft.com/office/drawing/2014/main" id="{51795919-001A-B25C-60B7-233E04D92DFD}"/>
              </a:ext>
            </a:extLst>
          </p:cNvPr>
          <p:cNvSpPr>
            <a:spLocks noGrp="1"/>
          </p:cNvSpPr>
          <p:nvPr>
            <p:ph type="sldNum" sz="quarter" idx="12"/>
          </p:nvPr>
        </p:nvSpPr>
        <p:spPr/>
        <p:txBody>
          <a:bodyPr/>
          <a:lstStyle/>
          <a:p>
            <a:fld id="{15AF9A56-2477-4E54-9B3A-54EF47468CB2}" type="slidenum">
              <a:rPr lang="en-AU" altLang="en-US" smtClean="0"/>
              <a:pPr/>
              <a:t>9</a:t>
            </a:fld>
            <a:endParaRPr lang="en-AU" altLang="en-US"/>
          </a:p>
        </p:txBody>
      </p:sp>
      <p:pic>
        <p:nvPicPr>
          <p:cNvPr id="2" name="Picture 1">
            <a:extLst>
              <a:ext uri="{FF2B5EF4-FFF2-40B4-BE49-F238E27FC236}">
                <a16:creationId xmlns:a16="http://schemas.microsoft.com/office/drawing/2014/main" id="{C5ECC24D-4A5B-C3D9-AE65-8FD9A942BE2D}"/>
              </a:ext>
            </a:extLst>
          </p:cNvPr>
          <p:cNvPicPr>
            <a:picLocks noChangeAspect="1"/>
          </p:cNvPicPr>
          <p:nvPr/>
        </p:nvPicPr>
        <p:blipFill>
          <a:blip r:embed="rId3"/>
          <a:stretch>
            <a:fillRect/>
          </a:stretch>
        </p:blipFill>
        <p:spPr>
          <a:xfrm>
            <a:off x="1357630" y="4283970"/>
            <a:ext cx="3075940" cy="1238250"/>
          </a:xfrm>
          <a:prstGeom prst="rect">
            <a:avLst/>
          </a:prstGeom>
          <a:ln>
            <a:solidFill>
              <a:schemeClr val="bg1">
                <a:lumMod val="85000"/>
              </a:schemeClr>
            </a:solidFill>
          </a:ln>
        </p:spPr>
      </p:pic>
      <p:pic>
        <p:nvPicPr>
          <p:cNvPr id="6" name="Picture 5">
            <a:extLst>
              <a:ext uri="{FF2B5EF4-FFF2-40B4-BE49-F238E27FC236}">
                <a16:creationId xmlns:a16="http://schemas.microsoft.com/office/drawing/2014/main" id="{A0306C59-71D4-7E32-64EF-13A6C4EBA95A}"/>
              </a:ext>
            </a:extLst>
          </p:cNvPr>
          <p:cNvPicPr>
            <a:picLocks noChangeAspect="1"/>
          </p:cNvPicPr>
          <p:nvPr/>
        </p:nvPicPr>
        <p:blipFill>
          <a:blip r:embed="rId4"/>
          <a:stretch>
            <a:fillRect/>
          </a:stretch>
        </p:blipFill>
        <p:spPr>
          <a:xfrm>
            <a:off x="4570730" y="4285240"/>
            <a:ext cx="3215640" cy="1236980"/>
          </a:xfrm>
          <a:prstGeom prst="rect">
            <a:avLst/>
          </a:prstGeom>
          <a:ln>
            <a:solidFill>
              <a:schemeClr val="bg1">
                <a:lumMod val="85000"/>
              </a:schemeClr>
            </a:solidFill>
          </a:ln>
        </p:spPr>
      </p:pic>
    </p:spTree>
    <p:extLst>
      <p:ext uri="{BB962C8B-B14F-4D97-AF65-F5344CB8AC3E}">
        <p14:creationId xmlns:p14="http://schemas.microsoft.com/office/powerpoint/2010/main" val="2619945676"/>
      </p:ext>
    </p:extLst>
  </p:cSld>
  <p:clrMapOvr>
    <a:masterClrMapping/>
  </p:clrMapOvr>
  <mc:AlternateContent xmlns:mc="http://schemas.openxmlformats.org/markup-compatibility/2006" xmlns:p14="http://schemas.microsoft.com/office/powerpoint/2010/main">
    <mc:Choice Requires="p14">
      <p:transition spd="slow" p14:dur="2000" advTm="36484"/>
    </mc:Choice>
    <mc:Fallback xmlns="">
      <p:transition spd="slow" advTm="36484"/>
    </mc:Fallback>
  </mc:AlternateContent>
</p:sld>
</file>

<file path=ppt/theme/theme1.xml><?xml version="1.0" encoding="utf-8"?>
<a:theme xmlns:a="http://schemas.openxmlformats.org/drawingml/2006/main" name="Default Design">
  <a:themeElements>
    <a:clrScheme name="FSV and Orange Door 171019">
      <a:dk1>
        <a:srgbClr val="000000"/>
      </a:dk1>
      <a:lt1>
        <a:sysClr val="window" lastClr="FFFFFF"/>
      </a:lt1>
      <a:dk2>
        <a:srgbClr val="888B8D"/>
      </a:dk2>
      <a:lt2>
        <a:srgbClr val="6D7073"/>
      </a:lt2>
      <a:accent1>
        <a:srgbClr val="E57200"/>
      </a:accent1>
      <a:accent2>
        <a:srgbClr val="53565A"/>
      </a:accent2>
      <a:accent3>
        <a:srgbClr val="F49600"/>
      </a:accent3>
      <a:accent4>
        <a:srgbClr val="888B8D"/>
      </a:accent4>
      <a:accent5>
        <a:srgbClr val="C5511A"/>
      </a:accent5>
      <a:accent6>
        <a:srgbClr val="F6BE00"/>
      </a:accent6>
      <a:hlink>
        <a:srgbClr val="0072CE"/>
      </a:hlink>
      <a:folHlink>
        <a:srgbClr val="87189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SV standard presentation template 310320.potx" id="{5D3C4555-CB06-41C4-AC03-A9D5813CF802}" vid="{AB62B8F8-E4C2-4554-B33E-1DABB3DCA4C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FSV and Orange Door 171019">
    <a:dk1>
      <a:srgbClr val="000000"/>
    </a:dk1>
    <a:lt1>
      <a:sysClr val="window" lastClr="FFFFFF"/>
    </a:lt1>
    <a:dk2>
      <a:srgbClr val="888B8D"/>
    </a:dk2>
    <a:lt2>
      <a:srgbClr val="6D7073"/>
    </a:lt2>
    <a:accent1>
      <a:srgbClr val="E57200"/>
    </a:accent1>
    <a:accent2>
      <a:srgbClr val="53565A"/>
    </a:accent2>
    <a:accent3>
      <a:srgbClr val="F49600"/>
    </a:accent3>
    <a:accent4>
      <a:srgbClr val="888B8D"/>
    </a:accent4>
    <a:accent5>
      <a:srgbClr val="C5511A"/>
    </a:accent5>
    <a:accent6>
      <a:srgbClr val="F6BE00"/>
    </a:accent6>
    <a:hlink>
      <a:srgbClr val="0072CE"/>
    </a:hlink>
    <a:folHlink>
      <a:srgbClr val="87189D"/>
    </a:folHlink>
  </a:clrScheme>
</a:themeOverride>
</file>

<file path=ppt/theme/themeOverride2.xml><?xml version="1.0" encoding="utf-8"?>
<a:themeOverride xmlns:a="http://schemas.openxmlformats.org/drawingml/2006/main">
  <a:clrScheme name="FSV and Orange Door 171019">
    <a:dk1>
      <a:srgbClr val="000000"/>
    </a:dk1>
    <a:lt1>
      <a:sysClr val="window" lastClr="FFFFFF"/>
    </a:lt1>
    <a:dk2>
      <a:srgbClr val="888B8D"/>
    </a:dk2>
    <a:lt2>
      <a:srgbClr val="6D7073"/>
    </a:lt2>
    <a:accent1>
      <a:srgbClr val="E57200"/>
    </a:accent1>
    <a:accent2>
      <a:srgbClr val="53565A"/>
    </a:accent2>
    <a:accent3>
      <a:srgbClr val="F49600"/>
    </a:accent3>
    <a:accent4>
      <a:srgbClr val="888B8D"/>
    </a:accent4>
    <a:accent5>
      <a:srgbClr val="C5511A"/>
    </a:accent5>
    <a:accent6>
      <a:srgbClr val="F6BE00"/>
    </a:accent6>
    <a:hlink>
      <a:srgbClr val="0072CE"/>
    </a:hlink>
    <a:folHlink>
      <a:srgbClr val="87189D"/>
    </a:folHlink>
  </a:clrScheme>
</a:themeOverride>
</file>

<file path=ppt/theme/themeOverride3.xml><?xml version="1.0" encoding="utf-8"?>
<a:themeOverride xmlns:a="http://schemas.openxmlformats.org/drawingml/2006/main">
  <a:clrScheme name="FSV and Orange Door 171019">
    <a:dk1>
      <a:srgbClr val="000000"/>
    </a:dk1>
    <a:lt1>
      <a:sysClr val="window" lastClr="FFFFFF"/>
    </a:lt1>
    <a:dk2>
      <a:srgbClr val="888B8D"/>
    </a:dk2>
    <a:lt2>
      <a:srgbClr val="6D7073"/>
    </a:lt2>
    <a:accent1>
      <a:srgbClr val="E57200"/>
    </a:accent1>
    <a:accent2>
      <a:srgbClr val="53565A"/>
    </a:accent2>
    <a:accent3>
      <a:srgbClr val="F49600"/>
    </a:accent3>
    <a:accent4>
      <a:srgbClr val="888B8D"/>
    </a:accent4>
    <a:accent5>
      <a:srgbClr val="C5511A"/>
    </a:accent5>
    <a:accent6>
      <a:srgbClr val="F6BE00"/>
    </a:accent6>
    <a:hlink>
      <a:srgbClr val="0072CE"/>
    </a:hlink>
    <a:folHlink>
      <a:srgbClr val="87189D"/>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d080bf6-1e8a-4808-8cf3-096a819eaa8e" xsi:nil="true"/>
    <lcf76f155ced4ddcb4097134ff3c332f xmlns="ca672605-8620-4d9e-a687-7904a685247c">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9AA409C621CD04DAD0ACE27D444F0A6" ma:contentTypeVersion="13" ma:contentTypeDescription="Create a new document." ma:contentTypeScope="" ma:versionID="16f00a6cc5fbf814ab90ca02b07532da">
  <xsd:schema xmlns:xsd="http://www.w3.org/2001/XMLSchema" xmlns:xs="http://www.w3.org/2001/XMLSchema" xmlns:p="http://schemas.microsoft.com/office/2006/metadata/properties" xmlns:ns2="ca672605-8620-4d9e-a687-7904a685247c" xmlns:ns3="2d080bf6-1e8a-4808-8cf3-096a819eaa8e" targetNamespace="http://schemas.microsoft.com/office/2006/metadata/properties" ma:root="true" ma:fieldsID="3c24d74b9eba87a407f54e1d01ad8d6c" ns2:_="" ns3:_="">
    <xsd:import namespace="ca672605-8620-4d9e-a687-7904a685247c"/>
    <xsd:import namespace="2d080bf6-1e8a-4808-8cf3-096a819eaa8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Locatio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672605-8620-4d9e-a687-7904a68524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6e24e156-28e6-48ad-9c0f-4171595c9d94" ma:termSetId="09814cd3-568e-fe90-9814-8d621ff8fb84" ma:anchorId="fba54fb3-c3e1-fe81-a776-ca4b69148c4d" ma:open="true" ma:isKeyword="false">
      <xsd:complexType>
        <xsd:sequence>
          <xsd:element ref="pc:Terms" minOccurs="0" maxOccurs="1"/>
        </xsd:sequence>
      </xsd:complexType>
    </xsd:element>
    <xsd:element name="MediaServiceLocation" ma:index="19" nillable="true" ma:displayName="Location" ma:indexed="true"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d080bf6-1e8a-4808-8cf3-096a819eaa8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08d33522-1259-4e96-82ce-3ab805aa5578}" ma:internalName="TaxCatchAll" ma:showField="CatchAllData" ma:web="2d080bf6-1e8a-4808-8cf3-096a819eaa8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CB81F14-B623-4C51-A563-9094670A864B}">
  <ds:schemaRefs>
    <ds:schemaRef ds:uri="http://schemas.microsoft.com/sharepoint/v3/contenttype/forms"/>
  </ds:schemaRefs>
</ds:datastoreItem>
</file>

<file path=customXml/itemProps2.xml><?xml version="1.0" encoding="utf-8"?>
<ds:datastoreItem xmlns:ds="http://schemas.openxmlformats.org/officeDocument/2006/customXml" ds:itemID="{03BE97AE-F2CF-4675-9322-C8672F9C0CBE}">
  <ds:schemaRefs>
    <ds:schemaRef ds:uri="http://purl.org/dc/terms/"/>
    <ds:schemaRef ds:uri="http://schemas.microsoft.com/office/2006/metadata/properties"/>
    <ds:schemaRef ds:uri="http://purl.org/dc/dcmitype/"/>
    <ds:schemaRef ds:uri="ca672605-8620-4d9e-a687-7904a685247c"/>
    <ds:schemaRef ds:uri="http://purl.org/dc/elements/1.1/"/>
    <ds:schemaRef ds:uri="http://schemas.microsoft.com/office/2006/documentManagement/types"/>
    <ds:schemaRef ds:uri="http://schemas.microsoft.com/office/infopath/2007/PartnerControls"/>
    <ds:schemaRef ds:uri="2d080bf6-1e8a-4808-8cf3-096a819eaa8e"/>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1B8603C-EEF1-485D-A8D8-C355657B6A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a672605-8620-4d9e-a687-7904a685247c"/>
    <ds:schemaRef ds:uri="2d080bf6-1e8a-4808-8cf3-096a819eaa8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8893</TotalTime>
  <Words>2593</Words>
  <Application>Microsoft Office PowerPoint</Application>
  <PresentationFormat>On-screen Show (4:3)</PresentationFormat>
  <Paragraphs>228</Paragraphs>
  <Slides>25</Slides>
  <Notes>24</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Default Design</vt:lpstr>
      <vt:lpstr>Additional Data Extract –  HDC reporting training session</vt:lpstr>
      <vt:lpstr>Acknowledgement of Country</vt:lpstr>
      <vt:lpstr>Content</vt:lpstr>
      <vt:lpstr>Overview and background of changes </vt:lpstr>
      <vt:lpstr>Multi-Agency Risk Assessment and Management (MARAM) framework</vt:lpstr>
      <vt:lpstr>Accommodation type </vt:lpstr>
      <vt:lpstr>Support periods for members of a presenting unit</vt:lpstr>
      <vt:lpstr>Family violence fund type (FVCB, FSP etc).</vt:lpstr>
      <vt:lpstr>Service hours</vt:lpstr>
      <vt:lpstr>Support actions within SHIP</vt:lpstr>
      <vt:lpstr>Support actions within SHIP</vt:lpstr>
      <vt:lpstr>Program field </vt:lpstr>
      <vt:lpstr>Break time</vt:lpstr>
      <vt:lpstr>Case scenario</vt:lpstr>
      <vt:lpstr>Accommodation</vt:lpstr>
      <vt:lpstr>Case Note</vt:lpstr>
      <vt:lpstr>Payment</vt:lpstr>
      <vt:lpstr>Questions</vt:lpstr>
      <vt:lpstr>Further support</vt:lpstr>
      <vt:lpstr>Data custodians' session commencing shortly</vt:lpstr>
      <vt:lpstr>Data custodians - Extracting and submitting the Additional HDC data file</vt:lpstr>
      <vt:lpstr>Process of extracting and Submitting the additional HDC data file</vt:lpstr>
      <vt:lpstr>Question time</vt:lpstr>
      <vt:lpstr>Further support</vt:lpstr>
      <vt:lpstr>Additional HDC Data Extract – training slides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Additional HDC Data Extract - Training slides</dc:title>
  <cp:revision>306</cp:revision>
  <cp:lastPrinted>2025-06-24T04:16:58Z</cp:lastPrinted>
  <dcterms:created xsi:type="dcterms:W3CDTF">2025-04-08T03:49:38Z</dcterms:created>
  <dcterms:modified xsi:type="dcterms:W3CDTF">2025-07-08T01:31:26Z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ContentTypeId">
    <vt:lpwstr>0x010100F9AA409C621CD04DAD0ACE27D444F0A6</vt:lpwstr>
  </property>
  <property fmtid="{D5CDD505-2E9C-101B-9397-08002B2CF9AE}" pid="4" name="MSIP_Label_ad6ac21b-c26e-4a58-afbb-d8a477ffc503_Enabled">
    <vt:lpwstr>true</vt:lpwstr>
  </property>
  <property fmtid="{D5CDD505-2E9C-101B-9397-08002B2CF9AE}" pid="5" name="MSIP_Label_ad6ac21b-c26e-4a58-afbb-d8a477ffc503_SetDate">
    <vt:lpwstr>2025-04-08T03:50:03Z</vt:lpwstr>
  </property>
  <property fmtid="{D5CDD505-2E9C-101B-9397-08002B2CF9AE}" pid="6" name="MSIP_Label_ad6ac21b-c26e-4a58-afbb-d8a477ffc503_Method">
    <vt:lpwstr>Privileged</vt:lpwstr>
  </property>
  <property fmtid="{D5CDD505-2E9C-101B-9397-08002B2CF9AE}" pid="7" name="MSIP_Label_ad6ac21b-c26e-4a58-afbb-d8a477ffc503_Name">
    <vt:lpwstr>ad6ac21b-c26e-4a58-afbb-d8a477ffc503</vt:lpwstr>
  </property>
  <property fmtid="{D5CDD505-2E9C-101B-9397-08002B2CF9AE}" pid="8" name="MSIP_Label_ad6ac21b-c26e-4a58-afbb-d8a477ffc503_SiteId">
    <vt:lpwstr>c0e0601f-0fac-449c-9c88-a104c4eb9f28</vt:lpwstr>
  </property>
  <property fmtid="{D5CDD505-2E9C-101B-9397-08002B2CF9AE}" pid="9" name="MSIP_Label_ad6ac21b-c26e-4a58-afbb-d8a477ffc503_ActionId">
    <vt:lpwstr>e33e6396-f9d5-41cf-84fe-15f8e4644c29</vt:lpwstr>
  </property>
  <property fmtid="{D5CDD505-2E9C-101B-9397-08002B2CF9AE}" pid="10" name="MSIP_Label_ad6ac21b-c26e-4a58-afbb-d8a477ffc503_ContentBits">
    <vt:lpwstr>3</vt:lpwstr>
  </property>
  <property fmtid="{D5CDD505-2E9C-101B-9397-08002B2CF9AE}" pid="11" name="MSIP_Label_ad6ac21b-c26e-4a58-afbb-d8a477ffc503_Tag">
    <vt:lpwstr>10, 0, 1, 1</vt:lpwstr>
  </property>
  <property fmtid="{D5CDD505-2E9C-101B-9397-08002B2CF9AE}" pid="12" name="ClassificationContentMarkingFooterLocations">
    <vt:lpwstr>Default Design:7</vt:lpwstr>
  </property>
  <property fmtid="{D5CDD505-2E9C-101B-9397-08002B2CF9AE}" pid="13" name="ClassificationContentMarkingFooterText">
    <vt:lpwstr>OFFICIAL</vt:lpwstr>
  </property>
  <property fmtid="{D5CDD505-2E9C-101B-9397-08002B2CF9AE}" pid="14" name="ClassificationContentMarkingHeaderLocations">
    <vt:lpwstr>Default Design:6</vt:lpwstr>
  </property>
  <property fmtid="{D5CDD505-2E9C-101B-9397-08002B2CF9AE}" pid="15" name="ClassificationContentMarkingHeaderText">
    <vt:lpwstr>OFFICIAL</vt:lpwstr>
  </property>
  <property fmtid="{D5CDD505-2E9C-101B-9397-08002B2CF9AE}" pid="16" name="MediaServiceImageTags">
    <vt:lpwstr/>
  </property>
</Properties>
</file>